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5143500"/>
  <p:notesSz cx="6858000" cy="9144000"/>
  <p:embeddedFontLst>
    <p:embeddedFont>
      <p:font typeface="Barlow" panose="00000500000000000000"/>
      <p:regular r:id="rId40"/>
    </p:embeddedFont>
    <p:embeddedFont>
      <p:font typeface="Fredoka One" panose="02000000000000000000"/>
      <p:regular r:id="rId41"/>
    </p:embeddedFont>
    <p:embeddedFont>
      <p:font typeface="Lato" panose="020F0502020204030203"/>
      <p:regular r:id="rId42"/>
    </p:embeddedFont>
    <p:embeddedFont>
      <p:font typeface="Quattrocento Sans" panose="020B0502050000020003"/>
      <p:regular r:id="rId43"/>
    </p:embeddedFont>
    <p:embeddedFont>
      <p:font typeface="Montserrat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732"/>
        <p:guide pos="420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2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gf63018c972_0_118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4" name="Google Shape;5864;gf63018c972_0_118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92" name="Shape 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3" name="Google Shape;6293;g131ff0c560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4" name="Google Shape;6294;g131ff0c560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9" name="Shape 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0" name="Google Shape;6380;g131ff0c5601_0_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1" name="Google Shape;6381;g131ff0c560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35" name="Shape 6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6" name="Google Shape;6436;g131ff0c5601_0_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7" name="Google Shape;6437;g131ff0c5601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41" name="Shape 6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2" name="Google Shape;6442;g131730efe70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3" name="Google Shape;6443;g131730efe70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55" name="Shape 6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6" name="Google Shape;6456;g131730efe70_0_1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7" name="Google Shape;6457;g131730efe70_0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61" name="Shape 6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2" name="Google Shape;6462;g131730f071c_0_7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3" name="Google Shape;6463;g131730f071c_0_7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27" name="Shape 6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8" name="Google Shape;6528;g11d1f4b72ef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9" name="Google Shape;6529;g11d1f4b72ef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09" name="Shape 6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0" name="Google Shape;6610;g11d1f4b72ef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1" name="Google Shape;6611;g11d1f4b72ef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15" name="Shape 6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6" name="Google Shape;6616;g131730efe70_0_1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7" name="Google Shape;6617;g131730efe70_0_1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29" name="Shape 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0" name="Google Shape;6630;g131730efe70_0_1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1" name="Google Shape;6631;g131730efe70_0_1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74" name="Shape 5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5" name="Google Shape;5875;g85cf8b5f36_0_60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6" name="Google Shape;5876;g85cf8b5f36_0_60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2 - web3 加一页 gap</a:t>
            </a:r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35" name="Shape 6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6" name="Google Shape;6636;g131730f071c_0_11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7" name="Google Shape;6637;g131730f071c_0_11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32" name="Shape 6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3" name="Google Shape;6733;g11d1f2bc121_4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4" name="Google Shape;6734;g11d1f2bc121_4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1" name="Shape 6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2" name="Google Shape;6822;g11d1f2bc121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3" name="Google Shape;6823;g11d1f2bc121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7" name="Shape 6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8" name="Google Shape;6828;g131730efe70_0_1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9" name="Google Shape;6829;g131730efe70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41" name="Shape 6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2" name="Google Shape;6842;g131730efe70_0_1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3" name="Google Shape;6843;g131730efe70_0_1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47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8" name="Google Shape;6848;g131730f071c_0_10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9" name="Google Shape;6849;g131730f071c_0_10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05" name="Shape 6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6" name="Google Shape;6906;g132d4c4895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7" name="Google Shape;6907;g132d4c4895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89" name="Shape 6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0" name="Google Shape;6990;g11d1f2bc121_4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1" name="Google Shape;6991;g11d1f2bc121_4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95" name="Shape 6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6" name="Google Shape;6996;g131730efe70_6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7" name="Google Shape;6997;g131730efe70_6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09" name="Shape 7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0" name="Google Shape;7010;g131730efe70_6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1" name="Google Shape;7011;g131730efe70_6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讲一点dapr的背景。标准化api抽象构建去中心化基础设施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IOT设备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D+I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异步消息传递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数据解耦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分布式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多云及应用程序: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Verdana" panose="020B0604030504040204"/>
              <a:buChar char="-"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多云应用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Verdana" panose="020B0604030504040204"/>
              <a:buChar char="-"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数据分散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Verdana" panose="020B0604030504040204"/>
              <a:buChar char="-"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智能托管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Verdana" panose="020B0604030504040204"/>
              <a:buChar char="-"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无感获得异步消息能力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8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g11d1eff66e3_2_395:notes"/>
          <p:cNvSpPr/>
          <p:nvPr>
            <p:ph type="sldImg" idx="2"/>
          </p:nvPr>
        </p:nvSpPr>
        <p:spPr>
          <a:xfrm>
            <a:off x="685968" y="1143000"/>
            <a:ext cx="54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3" name="Google Shape;5883;g11d1eff66e3_2_39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去中心化的数据库依赖于web2的技术，数据的分布式化。大规模重写。</a:t>
            </a:r>
            <a:endParaRPr lang="en-GB"/>
          </a:p>
        </p:txBody>
      </p:sp>
      <p:sp>
        <p:nvSpPr>
          <p:cNvPr id="5884" name="Google Shape;5884;g11d1eff66e3_2_39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54" name="Shape 7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" name="Google Shape;7055;g131730efe70_6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6" name="Google Shape;7056;g131730efe70_6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redis、mysql分布式数据存储。小图标</a:t>
            </a:r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52" name="Shape 7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3" name="Google Shape;7153;g1320ff475c6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4" name="Google Shape;7154;g1320ff475c6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36" name="Shape 7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7" name="Google Shape;7237;g131730efe70_0_1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8" name="Google Shape;7238;g131730efe70_0_1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60" name="Shape 7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1" name="Google Shape;7261;g131730efe70_0_2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2" name="Google Shape;7262;g131730efe70_0_2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72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Google Shape;6173;ge34544eb2f_0_1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4" name="Google Shape;6174;ge34544eb2f_0_1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00" name="Shape 6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1" name="Google Shape;6201;gc6ac5e8787_2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2" name="Google Shape;6202;gc6ac5e8787_2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14" name="Shape 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" name="Google Shape;6215;g131730efe70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6" name="Google Shape;6216;g131730efe70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38" name="Shape 6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9" name="Google Shape;6239;g131730efe70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0" name="Google Shape;6240;g131730efe70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72" name="Shape 6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3" name="Google Shape;6273;g131730efe70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4" name="Google Shape;6274;g131730efe70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86" name="Shape 6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" name="Google Shape;6287;g131730efe70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8" name="Google Shape;6288;g131730efe70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l="10088" t="13940" b="13940"/>
          <a:stretch>
            <a:fillRect/>
          </a:stretch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/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8" name="Google Shape;338;p2"/>
          <p:cNvSpPr txBox="1"/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11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939" name="Google Shape;1939;p11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1940" name="Google Shape;1940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2" name="Google Shape;2012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3" name="Google Shape;2013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4" name="Google Shape;2014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5" name="Google Shape;2015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2" name="Google Shape;2022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3" name="Google Shape;2023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4" name="Google Shape;2024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5" name="Google Shape;2025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0" name="Google Shape;2030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1" name="Google Shape;2031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2" name="Google Shape;2032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3" name="Google Shape;2033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4" name="Google Shape;2034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5" name="Google Shape;2035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6" name="Google Shape;2036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8" name="Google Shape;2038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9" name="Google Shape;2039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0" name="Google Shape;2050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1" name="Google Shape;2051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2" name="Google Shape;2052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3" name="Google Shape;2053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6" name="Google Shape;2076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7" name="Google Shape;2077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8" name="Google Shape;2088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9" name="Google Shape;2089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0" name="Google Shape;2100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1" name="Google Shape;2101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2" name="Google Shape;2112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3" name="Google Shape;2113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2" name="Google Shape;2122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3" name="Google Shape;2123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4" name="Google Shape;2124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5" name="Google Shape;2125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26" name="Google Shape;2126;p11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127" name="Google Shape;2127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8" name="Google Shape;2128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9" name="Google Shape;2129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0" name="Google Shape;2130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1" name="Google Shape;2131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2" name="Google Shape;2132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3" name="Google Shape;2133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4" name="Google Shape;2134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5" name="Google Shape;2135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6" name="Google Shape;2136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7" name="Google Shape;2137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8" name="Google Shape;2138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9" name="Google Shape;2139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0" name="Google Shape;2140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1" name="Google Shape;2141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2" name="Google Shape;2142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3" name="Google Shape;2143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4" name="Google Shape;2144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5" name="Google Shape;2145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6" name="Google Shape;2146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7" name="Google Shape;2147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8" name="Google Shape;2148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9" name="Google Shape;2149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0" name="Google Shape;2150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1" name="Google Shape;2151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2" name="Google Shape;2152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3" name="Google Shape;2153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4" name="Google Shape;2154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5" name="Google Shape;2155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6" name="Google Shape;2156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7" name="Google Shape;2157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8" name="Google Shape;2158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9" name="Google Shape;2159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0" name="Google Shape;2160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1" name="Google Shape;2161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2" name="Google Shape;2162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3" name="Google Shape;2163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4" name="Google Shape;2164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5" name="Google Shape;2165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6" name="Google Shape;2166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7" name="Google Shape;2167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8" name="Google Shape;2168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1" name="Google Shape;2171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2" name="Google Shape;2172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5" name="Google Shape;2175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6" name="Google Shape;2176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9" name="Google Shape;2179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0" name="Google Shape;2180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3" name="Google Shape;2183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4" name="Google Shape;2184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7" name="Google Shape;2187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8" name="Google Shape;2188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1" name="Google Shape;2191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2" name="Google Shape;2192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3" name="Google Shape;2193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4" name="Google Shape;2194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5" name="Google Shape;2195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6" name="Google Shape;2196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7" name="Google Shape;2197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8" name="Google Shape;2198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9" name="Google Shape;2199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0" name="Google Shape;2200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1" name="Google Shape;2201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2" name="Google Shape;2202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3" name="Google Shape;2203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4" name="Google Shape;2204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5" name="Google Shape;2205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6" name="Google Shape;2206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7" name="Google Shape;2207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8" name="Google Shape;2208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9" name="Google Shape;2209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0" name="Google Shape;2210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1" name="Google Shape;2211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2" name="Google Shape;2212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3" name="Google Shape;2213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4" name="Google Shape;2214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5" name="Google Shape;2215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6" name="Google Shape;2216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7" name="Google Shape;2217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8" name="Google Shape;2218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9" name="Google Shape;2219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0" name="Google Shape;2220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1" name="Google Shape;2221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2" name="Google Shape;2222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3" name="Google Shape;2223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4" name="Google Shape;2224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5" name="Google Shape;2225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6" name="Google Shape;2226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7" name="Google Shape;2227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8" name="Google Shape;2228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9" name="Google Shape;2229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0" name="Google Shape;2230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1" name="Google Shape;2231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2" name="Google Shape;2232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3" name="Google Shape;2233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4" name="Google Shape;2234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5" name="Google Shape;2235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6" name="Google Shape;2236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7" name="Google Shape;2237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1" name="Google Shape;2241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2" name="Google Shape;2242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3" name="Google Shape;2243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4" name="Google Shape;2244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5" name="Google Shape;2245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6" name="Google Shape;2246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7" name="Google Shape;2247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8" name="Google Shape;2248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9" name="Google Shape;2249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0" name="Google Shape;2250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1" name="Google Shape;2251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2" name="Google Shape;2252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3" name="Google Shape;2253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4" name="Google Shape;2254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5" name="Google Shape;2255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6" name="Google Shape;2256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7" name="Google Shape;2257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8" name="Google Shape;2258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9" name="Google Shape;2259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0" name="Google Shape;2260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1" name="Google Shape;2261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2" name="Google Shape;2262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3" name="Google Shape;2263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4" name="Google Shape;2264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5" name="Google Shape;2265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6" name="Google Shape;2266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7" name="Google Shape;2267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8" name="Google Shape;2268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9" name="Google Shape;2269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0" name="Google Shape;2270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1" name="Google Shape;2271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2" name="Google Shape;2272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3" name="Google Shape;2273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4" name="Google Shape;2274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5" name="Google Shape;2275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6" name="Google Shape;2276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7" name="Google Shape;2277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8" name="Google Shape;2278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9" name="Google Shape;2279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0" name="Google Shape;2280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1" name="Google Shape;2281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2" name="Google Shape;2282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3" name="Google Shape;2283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4" name="Google Shape;2284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5" name="Google Shape;2285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6" name="Google Shape;2286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0" name="Google Shape;2290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1" name="Google Shape;2291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2" name="Google Shape;2292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3" name="Google Shape;2293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4" name="Google Shape;2294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8" name="Google Shape;2298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9" name="Google Shape;2299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0" name="Google Shape;2300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1" name="Google Shape;2301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2" name="Google Shape;2302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6" name="Google Shape;2306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7" name="Google Shape;2307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8" name="Google Shape;2308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9" name="Google Shape;2309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0" name="Google Shape;2310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313" name="Google Shape;2313;p11"/>
          <p:cNvPicPr preferRelativeResize="0"/>
          <p:nvPr/>
        </p:nvPicPr>
        <p:blipFill rotWithShape="1">
          <a:blip r:embed="rId2">
            <a:alphaModFix amt="75000"/>
          </a:blip>
          <a:srcRect l="55353" b="42039"/>
          <a:stretch>
            <a:fillRect/>
          </a:stretch>
        </p:blipFill>
        <p:spPr>
          <a:xfrm>
            <a:off x="0" y="0"/>
            <a:ext cx="35184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1"/>
          <p:cNvPicPr preferRelativeResize="0"/>
          <p:nvPr/>
        </p:nvPicPr>
        <p:blipFill rotWithShape="1">
          <a:blip r:embed="rId2">
            <a:alphaModFix amt="75000"/>
          </a:blip>
          <a:srcRect t="42039" r="48371"/>
          <a:stretch>
            <a:fillRect/>
          </a:stretch>
        </p:blipFill>
        <p:spPr>
          <a:xfrm>
            <a:off x="5075440" y="0"/>
            <a:ext cx="40685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1"/>
          <p:cNvSpPr txBox="1"/>
          <p:nvPr>
            <p:ph type="title" hasCustomPrompt="1"/>
          </p:nvPr>
        </p:nvSpPr>
        <p:spPr>
          <a:xfrm>
            <a:off x="1767976" y="1642400"/>
            <a:ext cx="48936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16" name="Google Shape;2316;p11"/>
          <p:cNvSpPr txBox="1"/>
          <p:nvPr>
            <p:ph type="subTitle" idx="1"/>
          </p:nvPr>
        </p:nvSpPr>
        <p:spPr>
          <a:xfrm flipH="1">
            <a:off x="1768026" y="2972200"/>
            <a:ext cx="48936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"/>
          <p:cNvSpPr txBox="1"/>
          <p:nvPr>
            <p:ph type="title" hasCustomPrompt="1"/>
          </p:nvPr>
        </p:nvSpPr>
        <p:spPr>
          <a:xfrm>
            <a:off x="84472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0" name="Google Shape;2320;p13"/>
          <p:cNvSpPr txBox="1"/>
          <p:nvPr>
            <p:ph type="subTitle" idx="1"/>
          </p:nvPr>
        </p:nvSpPr>
        <p:spPr>
          <a:xfrm>
            <a:off x="1728514" y="131288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1" name="Google Shape;2321;p13"/>
          <p:cNvSpPr txBox="1"/>
          <p:nvPr>
            <p:ph type="subTitle" idx="2"/>
          </p:nvPr>
        </p:nvSpPr>
        <p:spPr>
          <a:xfrm>
            <a:off x="1728514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2" name="Google Shape;2322;p13"/>
          <p:cNvSpPr txBox="1"/>
          <p:nvPr>
            <p:ph type="title" idx="3" hasCustomPrompt="1"/>
          </p:nvPr>
        </p:nvSpPr>
        <p:spPr>
          <a:xfrm>
            <a:off x="844722" y="378289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3" name="Google Shape;2323;p13"/>
          <p:cNvSpPr txBox="1"/>
          <p:nvPr>
            <p:ph type="subTitle" idx="4"/>
          </p:nvPr>
        </p:nvSpPr>
        <p:spPr>
          <a:xfrm>
            <a:off x="1728514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4" name="Google Shape;2324;p13"/>
          <p:cNvSpPr txBox="1"/>
          <p:nvPr>
            <p:ph type="subTitle" idx="5"/>
          </p:nvPr>
        </p:nvSpPr>
        <p:spPr>
          <a:xfrm>
            <a:off x="1728514" y="391203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5" name="Google Shape;2325;p13"/>
          <p:cNvSpPr txBox="1"/>
          <p:nvPr>
            <p:ph type="title" idx="6" hasCustomPrompt="1"/>
          </p:nvPr>
        </p:nvSpPr>
        <p:spPr>
          <a:xfrm>
            <a:off x="478497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6" name="Google Shape;2326;p13"/>
          <p:cNvSpPr txBox="1"/>
          <p:nvPr>
            <p:ph type="subTitle" idx="7"/>
          </p:nvPr>
        </p:nvSpPr>
        <p:spPr>
          <a:xfrm>
            <a:off x="5668760" y="131288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7" name="Google Shape;2327;p13"/>
          <p:cNvSpPr txBox="1"/>
          <p:nvPr>
            <p:ph type="subTitle" idx="8"/>
          </p:nvPr>
        </p:nvSpPr>
        <p:spPr>
          <a:xfrm>
            <a:off x="5668760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8" name="Google Shape;2328;p13"/>
          <p:cNvSpPr txBox="1"/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2329" name="Google Shape;2329;p13"/>
          <p:cNvSpPr txBox="1"/>
          <p:nvPr>
            <p:ph type="title" idx="13" hasCustomPrompt="1"/>
          </p:nvPr>
        </p:nvSpPr>
        <p:spPr>
          <a:xfrm>
            <a:off x="4784972" y="378290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0" name="Google Shape;2330;p13"/>
          <p:cNvSpPr txBox="1"/>
          <p:nvPr>
            <p:ph type="subTitle" idx="14"/>
          </p:nvPr>
        </p:nvSpPr>
        <p:spPr>
          <a:xfrm>
            <a:off x="5668760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1" name="Google Shape;2331;p13"/>
          <p:cNvSpPr txBox="1"/>
          <p:nvPr>
            <p:ph type="subTitle" idx="15"/>
          </p:nvPr>
        </p:nvSpPr>
        <p:spPr>
          <a:xfrm>
            <a:off x="5668760" y="3912047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2" name="Google Shape;2332;p13"/>
          <p:cNvSpPr txBox="1"/>
          <p:nvPr>
            <p:ph type="title" idx="16" hasCustomPrompt="1"/>
          </p:nvPr>
        </p:nvSpPr>
        <p:spPr>
          <a:xfrm>
            <a:off x="84472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3" name="Google Shape;2333;p13"/>
          <p:cNvSpPr txBox="1"/>
          <p:nvPr>
            <p:ph type="subTitle" idx="17"/>
          </p:nvPr>
        </p:nvSpPr>
        <p:spPr>
          <a:xfrm>
            <a:off x="1728514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4" name="Google Shape;2334;p13"/>
          <p:cNvSpPr txBox="1"/>
          <p:nvPr>
            <p:ph type="subTitle" idx="18"/>
          </p:nvPr>
        </p:nvSpPr>
        <p:spPr>
          <a:xfrm>
            <a:off x="1728514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5" name="Google Shape;2335;p13"/>
          <p:cNvSpPr txBox="1"/>
          <p:nvPr>
            <p:ph type="title" idx="19" hasCustomPrompt="1"/>
          </p:nvPr>
        </p:nvSpPr>
        <p:spPr>
          <a:xfrm>
            <a:off x="478497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13"/>
          <p:cNvSpPr txBox="1"/>
          <p:nvPr>
            <p:ph type="subTitle" idx="20"/>
          </p:nvPr>
        </p:nvSpPr>
        <p:spPr>
          <a:xfrm>
            <a:off x="5668760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7" name="Google Shape;2337;p13"/>
          <p:cNvSpPr txBox="1"/>
          <p:nvPr>
            <p:ph type="subTitle" idx="21"/>
          </p:nvPr>
        </p:nvSpPr>
        <p:spPr>
          <a:xfrm>
            <a:off x="5668760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2338" name="Google Shape;2338;p13"/>
          <p:cNvGrpSpPr/>
          <p:nvPr/>
        </p:nvGrpSpPr>
        <p:grpSpPr>
          <a:xfrm>
            <a:off x="55981" y="21377"/>
            <a:ext cx="9032039" cy="5100745"/>
            <a:chOff x="55981" y="21377"/>
            <a:chExt cx="9032039" cy="5100745"/>
          </a:xfrm>
        </p:grpSpPr>
        <p:grpSp>
          <p:nvGrpSpPr>
            <p:cNvPr id="2339" name="Google Shape;2339;p13"/>
            <p:cNvGrpSpPr/>
            <p:nvPr/>
          </p:nvGrpSpPr>
          <p:grpSpPr>
            <a:xfrm>
              <a:off x="55981" y="21377"/>
              <a:ext cx="954214" cy="5100745"/>
              <a:chOff x="55981" y="21377"/>
              <a:chExt cx="954214" cy="5100745"/>
            </a:xfrm>
          </p:grpSpPr>
          <p:sp>
            <p:nvSpPr>
              <p:cNvPr id="2340" name="Google Shape;2340;p13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1" name="Google Shape;2341;p13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2" name="Google Shape;2342;p13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3" name="Google Shape;2343;p13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4" name="Google Shape;2344;p13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5" name="Google Shape;2345;p13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6" name="Google Shape;2346;p13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7" name="Google Shape;2347;p13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8" name="Google Shape;2348;p13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9" name="Google Shape;2349;p13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0" name="Google Shape;2350;p13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1" name="Google Shape;2351;p13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2" name="Google Shape;2352;p13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3" name="Google Shape;2353;p13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4" name="Google Shape;2354;p13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5" name="Google Shape;2355;p13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6" name="Google Shape;2356;p13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7" name="Google Shape;2357;p13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8" name="Google Shape;2358;p13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9" name="Google Shape;2359;p13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0" name="Google Shape;2360;p13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1" name="Google Shape;2361;p13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2" name="Google Shape;2362;p13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3" name="Google Shape;2363;p13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4" name="Google Shape;2364;p13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5" name="Google Shape;2365;p13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6" name="Google Shape;2366;p13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7" name="Google Shape;2367;p13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8" name="Google Shape;2368;p13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9" name="Google Shape;2369;p13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0" name="Google Shape;2370;p13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1" name="Google Shape;2371;p13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2" name="Google Shape;2372;p13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3" name="Google Shape;2373;p13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4" name="Google Shape;2374;p13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5" name="Google Shape;2375;p13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6" name="Google Shape;2376;p13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7" name="Google Shape;2377;p13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8" name="Google Shape;2378;p13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9" name="Google Shape;2379;p13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0" name="Google Shape;2380;p13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1" name="Google Shape;2381;p13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2" name="Google Shape;2382;p13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3" name="Google Shape;2383;p13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4" name="Google Shape;2384;p13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5" name="Google Shape;2385;p13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6" name="Google Shape;2386;p13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7" name="Google Shape;2387;p13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8" name="Google Shape;2388;p13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9" name="Google Shape;2389;p13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0" name="Google Shape;2390;p13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1" name="Google Shape;2391;p13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2" name="Google Shape;2392;p13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3" name="Google Shape;2393;p13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4" name="Google Shape;2394;p13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5" name="Google Shape;2395;p13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6" name="Google Shape;2396;p13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7" name="Google Shape;2397;p13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8" name="Google Shape;2398;p13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9" name="Google Shape;2399;p13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0" name="Google Shape;2400;p13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01" name="Google Shape;2401;p13"/>
            <p:cNvGrpSpPr/>
            <p:nvPr/>
          </p:nvGrpSpPr>
          <p:grpSpPr>
            <a:xfrm>
              <a:off x="7782972" y="21377"/>
              <a:ext cx="1305047" cy="5100745"/>
              <a:chOff x="7782972" y="21377"/>
              <a:chExt cx="1305047" cy="5100745"/>
            </a:xfrm>
          </p:grpSpPr>
          <p:sp>
            <p:nvSpPr>
              <p:cNvPr id="2402" name="Google Shape;2402;p13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3" name="Google Shape;2403;p13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4" name="Google Shape;2404;p13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5" name="Google Shape;2405;p13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6" name="Google Shape;2406;p13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7" name="Google Shape;2407;p13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8" name="Google Shape;2408;p13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9" name="Google Shape;2409;p13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0" name="Google Shape;2410;p13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1" name="Google Shape;2411;p13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2" name="Google Shape;2412;p13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3" name="Google Shape;2413;p13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4" name="Google Shape;2414;p13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5" name="Google Shape;2415;p13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6" name="Google Shape;2416;p13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7" name="Google Shape;2417;p13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8" name="Google Shape;2418;p13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9" name="Google Shape;2419;p13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0" name="Google Shape;2420;p13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1" name="Google Shape;2421;p13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2" name="Google Shape;2422;p13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3" name="Google Shape;2423;p13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4" name="Google Shape;2424;p13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5" name="Google Shape;2425;p13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6" name="Google Shape;2426;p13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7" name="Google Shape;2427;p13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8" name="Google Shape;2428;p13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9" name="Google Shape;2429;p13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0" name="Google Shape;2430;p13"/>
              <p:cNvSpPr/>
              <p:nvPr/>
            </p:nvSpPr>
            <p:spPr>
              <a:xfrm rot="10800000">
                <a:off x="813380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1" name="Google Shape;2431;p13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2" name="Google Shape;2432;p13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3" name="Google Shape;2433;p13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4" name="Google Shape;2434;p13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5" name="Google Shape;2435;p13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6" name="Google Shape;2436;p13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7" name="Google Shape;2437;p13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8" name="Google Shape;2438;p13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9" name="Google Shape;2439;p13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0" name="Google Shape;2440;p13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1" name="Google Shape;2441;p13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2" name="Google Shape;2442;p13"/>
              <p:cNvSpPr/>
              <p:nvPr/>
            </p:nvSpPr>
            <p:spPr>
              <a:xfrm rot="10800000">
                <a:off x="813380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3" name="Google Shape;2443;p13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4" name="Google Shape;2444;p13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5" name="Google Shape;2445;p13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6" name="Google Shape;2446;p13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7" name="Google Shape;2447;p13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8" name="Google Shape;2448;p13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9" name="Google Shape;2449;p13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0" name="Google Shape;2450;p13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1" name="Google Shape;2451;p13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2" name="Google Shape;2452;p13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3" name="Google Shape;2453;p13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4" name="Google Shape;2454;p13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5" name="Google Shape;2455;p13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6" name="Google Shape;2456;p13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7" name="Google Shape;2457;p13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8" name="Google Shape;2458;p13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9" name="Google Shape;2459;p13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0" name="Google Shape;2460;p13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1" name="Google Shape;2461;p13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2" name="Google Shape;2462;p13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3" name="Google Shape;2463;p13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4" name="Google Shape;2464;p13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5" name="Google Shape;2465;p13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6" name="Google Shape;2466;p13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7" name="Google Shape;2467;p13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8" name="Google Shape;2468;p13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9" name="Google Shape;2469;p13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0" name="Google Shape;2470;p13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1" name="Google Shape;2471;p13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2" name="Google Shape;2472;p13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3" name="Google Shape;2473;p13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4" name="Google Shape;2474;p13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475" name="Google Shape;2475;p13"/>
          <p:cNvPicPr preferRelativeResize="0"/>
          <p:nvPr/>
        </p:nvPicPr>
        <p:blipFill rotWithShape="1">
          <a:blip r:embed="rId2">
            <a:alphaModFix amt="69000"/>
          </a:blip>
          <a:srcRect l="39763" t="49315" r="108"/>
          <a:stretch>
            <a:fillRect/>
          </a:stretch>
        </p:blipFill>
        <p:spPr>
          <a:xfrm rot="5400000">
            <a:off x="6854025" y="315788"/>
            <a:ext cx="2605775" cy="19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14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2478" name="Google Shape;2478;p14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2479" name="Google Shape;2479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8" name="Google Shape;2508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9" name="Google Shape;2509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3" name="Google Shape;2513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4" name="Google Shape;2514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5" name="Google Shape;2515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1" name="Google Shape;2521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2" name="Google Shape;2522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6" name="Google Shape;2526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7" name="Google Shape;2527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8" name="Google Shape;2528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0" name="Google Shape;2530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1" name="Google Shape;2531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2" name="Google Shape;2532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3" name="Google Shape;2533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4" name="Google Shape;2534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5" name="Google Shape;2535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6" name="Google Shape;2536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7" name="Google Shape;2537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8" name="Google Shape;2538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9" name="Google Shape;2539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0" name="Google Shape;2540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1" name="Google Shape;2541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2" name="Google Shape;2542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3" name="Google Shape;2543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4" name="Google Shape;2544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5" name="Google Shape;2545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6" name="Google Shape;2546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7" name="Google Shape;2547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8" name="Google Shape;2548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9" name="Google Shape;2549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0" name="Google Shape;2550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1" name="Google Shape;2551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2" name="Google Shape;2552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3" name="Google Shape;2553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4" name="Google Shape;2554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5" name="Google Shape;2555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6" name="Google Shape;2556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7" name="Google Shape;2557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8" name="Google Shape;2558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9" name="Google Shape;2559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0" name="Google Shape;2560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1" name="Google Shape;2561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2" name="Google Shape;2562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3" name="Google Shape;2563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4" name="Google Shape;2564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5" name="Google Shape;2565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6" name="Google Shape;2566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7" name="Google Shape;2567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8" name="Google Shape;2568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9" name="Google Shape;2569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0" name="Google Shape;2570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1" name="Google Shape;2571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2" name="Google Shape;2572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3" name="Google Shape;2573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4" name="Google Shape;2574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5" name="Google Shape;2575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6" name="Google Shape;2576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7" name="Google Shape;2577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8" name="Google Shape;2578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9" name="Google Shape;2579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0" name="Google Shape;2580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1" name="Google Shape;2581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2" name="Google Shape;2582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3" name="Google Shape;2583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4" name="Google Shape;2584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5" name="Google Shape;2585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6" name="Google Shape;2586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7" name="Google Shape;2587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8" name="Google Shape;2588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9" name="Google Shape;2589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0" name="Google Shape;2590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1" name="Google Shape;2591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2" name="Google Shape;2592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3" name="Google Shape;2593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4" name="Google Shape;2594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5" name="Google Shape;2595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6" name="Google Shape;2596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7" name="Google Shape;2597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8" name="Google Shape;2598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9" name="Google Shape;2599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0" name="Google Shape;2600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1" name="Google Shape;2601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2" name="Google Shape;2602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3" name="Google Shape;2603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4" name="Google Shape;2604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5" name="Google Shape;2605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6" name="Google Shape;2606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7" name="Google Shape;2607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8" name="Google Shape;2608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9" name="Google Shape;2609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0" name="Google Shape;2610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1" name="Google Shape;2611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2" name="Google Shape;2612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3" name="Google Shape;2613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4" name="Google Shape;2614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5" name="Google Shape;2615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6" name="Google Shape;2616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7" name="Google Shape;2617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8" name="Google Shape;2618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9" name="Google Shape;2619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0" name="Google Shape;2620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1" name="Google Shape;2621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2" name="Google Shape;2622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3" name="Google Shape;2623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4" name="Google Shape;2624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5" name="Google Shape;2625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6" name="Google Shape;2626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7" name="Google Shape;2627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8" name="Google Shape;2628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9" name="Google Shape;2629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0" name="Google Shape;2630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1" name="Google Shape;2631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2" name="Google Shape;2632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3" name="Google Shape;2633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4" name="Google Shape;2634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5" name="Google Shape;2635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6" name="Google Shape;2636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7" name="Google Shape;2637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8" name="Google Shape;2638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9" name="Google Shape;2639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0" name="Google Shape;2640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1" name="Google Shape;2641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2" name="Google Shape;2642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3" name="Google Shape;2643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4" name="Google Shape;2644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45" name="Google Shape;2645;p14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646" name="Google Shape;2646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7" name="Google Shape;2647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8" name="Google Shape;2648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9" name="Google Shape;2649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0" name="Google Shape;2650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1" name="Google Shape;2651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2" name="Google Shape;2652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3" name="Google Shape;2653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4" name="Google Shape;2654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5" name="Google Shape;2655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6" name="Google Shape;2656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7" name="Google Shape;2657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8" name="Google Shape;2658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9" name="Google Shape;2659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0" name="Google Shape;2660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1" name="Google Shape;2661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2" name="Google Shape;2662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3" name="Google Shape;2663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4" name="Google Shape;2664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5" name="Google Shape;2665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6" name="Google Shape;2666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7" name="Google Shape;2667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8" name="Google Shape;2668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9" name="Google Shape;2669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0" name="Google Shape;2670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1" name="Google Shape;2671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2" name="Google Shape;2672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3" name="Google Shape;2673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4" name="Google Shape;2674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5" name="Google Shape;2675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6" name="Google Shape;2676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7" name="Google Shape;2677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8" name="Google Shape;2678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9" name="Google Shape;2679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0" name="Google Shape;2680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1" name="Google Shape;2681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2" name="Google Shape;2682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3" name="Google Shape;2683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4" name="Google Shape;2684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5" name="Google Shape;2685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6" name="Google Shape;2686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7" name="Google Shape;2687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8" name="Google Shape;2688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9" name="Google Shape;2689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0" name="Google Shape;2690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1" name="Google Shape;2691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2" name="Google Shape;2692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3" name="Google Shape;2693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4" name="Google Shape;2694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5" name="Google Shape;2695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6" name="Google Shape;2696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1" name="Google Shape;2701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2" name="Google Shape;2702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3" name="Google Shape;2703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4" name="Google Shape;2704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5" name="Google Shape;2705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6" name="Google Shape;2706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7" name="Google Shape;2707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8" name="Google Shape;2708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9" name="Google Shape;2709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0" name="Google Shape;2710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1" name="Google Shape;2711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2" name="Google Shape;2712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3" name="Google Shape;2713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4" name="Google Shape;2714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5" name="Google Shape;2715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6" name="Google Shape;2716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7" name="Google Shape;2717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8" name="Google Shape;2718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9" name="Google Shape;2719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0" name="Google Shape;2720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1" name="Google Shape;2721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2" name="Google Shape;2722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3" name="Google Shape;2723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4" name="Google Shape;2724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5" name="Google Shape;2725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6" name="Google Shape;2726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7" name="Google Shape;2727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8" name="Google Shape;2728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9" name="Google Shape;2729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0" name="Google Shape;2730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1" name="Google Shape;2731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2" name="Google Shape;2732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3" name="Google Shape;2733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4" name="Google Shape;2734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5" name="Google Shape;2735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6" name="Google Shape;2736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7" name="Google Shape;2737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8" name="Google Shape;2738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9" name="Google Shape;2739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0" name="Google Shape;2740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1" name="Google Shape;2741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2" name="Google Shape;2742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3" name="Google Shape;2743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4" name="Google Shape;2744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5" name="Google Shape;2745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6" name="Google Shape;2746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7" name="Google Shape;2747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8" name="Google Shape;2748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9" name="Google Shape;2749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0" name="Google Shape;2750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1" name="Google Shape;2751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2" name="Google Shape;2752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3" name="Google Shape;2753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4" name="Google Shape;2754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5" name="Google Shape;2755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6" name="Google Shape;2756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7" name="Google Shape;2757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8" name="Google Shape;2758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9" name="Google Shape;2759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0" name="Google Shape;2760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1" name="Google Shape;2761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2" name="Google Shape;2762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3" name="Google Shape;2763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4" name="Google Shape;2764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5" name="Google Shape;2765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6" name="Google Shape;2766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7" name="Google Shape;2767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8" name="Google Shape;2768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9" name="Google Shape;2769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0" name="Google Shape;2770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1" name="Google Shape;2771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2" name="Google Shape;2772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3" name="Google Shape;2773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4" name="Google Shape;2774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5" name="Google Shape;2775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6" name="Google Shape;2776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7" name="Google Shape;2777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8" name="Google Shape;2778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9" name="Google Shape;2779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0" name="Google Shape;2780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1" name="Google Shape;2781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2" name="Google Shape;2782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3" name="Google Shape;2783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4" name="Google Shape;2784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5" name="Google Shape;2785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6" name="Google Shape;2786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7" name="Google Shape;2787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8" name="Google Shape;2788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9" name="Google Shape;2789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0" name="Google Shape;2790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1" name="Google Shape;2791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2" name="Google Shape;2792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3" name="Google Shape;2793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4" name="Google Shape;2794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5" name="Google Shape;2795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6" name="Google Shape;2796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7" name="Google Shape;2797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8" name="Google Shape;2798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9" name="Google Shape;2799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0" name="Google Shape;2800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1" name="Google Shape;2801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2" name="Google Shape;2802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3" name="Google Shape;2803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4" name="Google Shape;2804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5" name="Google Shape;2805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6" name="Google Shape;2806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7" name="Google Shape;2807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8" name="Google Shape;2808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9" name="Google Shape;2809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0" name="Google Shape;2810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1" name="Google Shape;2811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812" name="Google Shape;2812;p14"/>
          <p:cNvPicPr preferRelativeResize="0"/>
          <p:nvPr/>
        </p:nvPicPr>
        <p:blipFill rotWithShape="1">
          <a:blip r:embed="rId2">
            <a:alphaModFix amt="75000"/>
          </a:blip>
          <a:srcRect l="31058" t="57317" r="89"/>
          <a:stretch>
            <a:fillRect/>
          </a:stretch>
        </p:blipFill>
        <p:spPr>
          <a:xfrm rot="5400000">
            <a:off x="5664650" y="989363"/>
            <a:ext cx="4468725" cy="24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4"/>
          <p:cNvPicPr preferRelativeResize="0"/>
          <p:nvPr/>
        </p:nvPicPr>
        <p:blipFill rotWithShape="1">
          <a:blip r:embed="rId2">
            <a:alphaModFix amt="75000"/>
          </a:blip>
          <a:srcRect l="-6" t="-3" r="35544" b="60042"/>
          <a:stretch>
            <a:fillRect/>
          </a:stretch>
        </p:blipFill>
        <p:spPr>
          <a:xfrm rot="5400000">
            <a:off x="-989375" y="1664138"/>
            <a:ext cx="4468725" cy="2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14"/>
          <p:cNvSpPr txBox="1"/>
          <p:nvPr>
            <p:ph type="title"/>
          </p:nvPr>
        </p:nvSpPr>
        <p:spPr>
          <a:xfrm>
            <a:off x="1723950" y="3029844"/>
            <a:ext cx="5696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815" name="Google Shape;2815;p14"/>
          <p:cNvSpPr txBox="1"/>
          <p:nvPr>
            <p:ph type="subTitle" idx="1"/>
          </p:nvPr>
        </p:nvSpPr>
        <p:spPr>
          <a:xfrm>
            <a:off x="1723950" y="1732194"/>
            <a:ext cx="5696100" cy="11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7" name="Google Shape;2817;p15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2818" name="Google Shape;2818;p15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9" name="Google Shape;2819;p15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0" name="Google Shape;2820;p15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1" name="Google Shape;2821;p15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2" name="Google Shape;2822;p15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3" name="Google Shape;2823;p15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4" name="Google Shape;2824;p15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5" name="Google Shape;2825;p15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6" name="Google Shape;2826;p15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7" name="Google Shape;2827;p15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8" name="Google Shape;2828;p15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9" name="Google Shape;2829;p15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0" name="Google Shape;2830;p15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1" name="Google Shape;2831;p15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2" name="Google Shape;2832;p15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3" name="Google Shape;2833;p15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4" name="Google Shape;2834;p15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5" name="Google Shape;2835;p15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6" name="Google Shape;2836;p15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7" name="Google Shape;2837;p15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8" name="Google Shape;2838;p15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9" name="Google Shape;2839;p15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0" name="Google Shape;2840;p15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1" name="Google Shape;2841;p15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2" name="Google Shape;2842;p15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3" name="Google Shape;2843;p15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4" name="Google Shape;2844;p15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5" name="Google Shape;2845;p15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6" name="Google Shape;2846;p15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7" name="Google Shape;2847;p15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8" name="Google Shape;2848;p15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9" name="Google Shape;2849;p15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0" name="Google Shape;2850;p15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1" name="Google Shape;2851;p15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2" name="Google Shape;2852;p15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3" name="Google Shape;2853;p15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4" name="Google Shape;2854;p15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5" name="Google Shape;2855;p15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6" name="Google Shape;2856;p15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7" name="Google Shape;2857;p15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8" name="Google Shape;2858;p15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9" name="Google Shape;2859;p15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2860;p15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2861;p15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2862;p15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2863;p15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2864;p15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2865;p15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2866;p15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2867;p15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2868;p15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2869;p15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2870;p15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2871;p15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2872;p15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2873;p15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2874;p15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2875;p15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2876;p15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2877;p15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8" name="Google Shape;2878;p15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9" name="Google Shape;2879;p15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2880;p15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2881;p15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2882;p15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15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15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15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15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15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15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15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15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91" name="Google Shape;2891;p15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2892" name="Google Shape;2892;p15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15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15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15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15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15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15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15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15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15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15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15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2904;p15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2905;p15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2906;p15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2907;p15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2908;p15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2909;p15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2910;p15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2911;p15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2912;p15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2913;p15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4" name="Google Shape;2914;p15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2915;p15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2916;p15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2917;p15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2918;p15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2919;p15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2920;p15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2921;p15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2922;p15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2923;p15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2924;p15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2925;p15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2926;p15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2927;p15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2928;p15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p15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2930;p15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2931;p15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2932;p15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2933;p15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2934;p15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2935;p15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2936;p15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7" name="Google Shape;2937;p15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8" name="Google Shape;2938;p15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9" name="Google Shape;2939;p15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0" name="Google Shape;2940;p15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1" name="Google Shape;2941;p15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2" name="Google Shape;2942;p15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3" name="Google Shape;2943;p15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4" name="Google Shape;2944;p15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5" name="Google Shape;2945;p15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6" name="Google Shape;2946;p15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7" name="Google Shape;2947;p15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8" name="Google Shape;2948;p15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9" name="Google Shape;2949;p15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0" name="Google Shape;2950;p15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951" name="Google Shape;2951;p15"/>
          <p:cNvPicPr preferRelativeResize="0"/>
          <p:nvPr/>
        </p:nvPicPr>
        <p:blipFill rotWithShape="1">
          <a:blip r:embed="rId2">
            <a:alphaModFix amt="69000"/>
          </a:blip>
          <a:srcRect l="5052" t="-5641" r="25924" b="41971"/>
          <a:stretch>
            <a:fillRect/>
          </a:stretch>
        </p:blipFill>
        <p:spPr>
          <a:xfrm rot="10800000" flipH="1">
            <a:off x="6152900" y="-1"/>
            <a:ext cx="2991099" cy="24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5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>
            <a:fillRect/>
          </a:stretch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5"/>
          <p:cNvSpPr txBox="1"/>
          <p:nvPr>
            <p:ph type="body" idx="1"/>
          </p:nvPr>
        </p:nvSpPr>
        <p:spPr>
          <a:xfrm>
            <a:off x="4748375" y="1718549"/>
            <a:ext cx="3675600" cy="28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54" name="Google Shape;2954;p15"/>
          <p:cNvSpPr txBox="1"/>
          <p:nvPr>
            <p:ph type="body" idx="2"/>
          </p:nvPr>
        </p:nvSpPr>
        <p:spPr>
          <a:xfrm>
            <a:off x="720000" y="1098957"/>
            <a:ext cx="36756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9pPr>
          </a:lstStyle>
          <a:p/>
        </p:txBody>
      </p:sp>
      <p:sp>
        <p:nvSpPr>
          <p:cNvPr id="2955" name="Google Shape;2955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9" name="Google Shape;2959;p16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0" name="Google Shape;2960;p16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1" name="Google Shape;2961;p16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2" name="Google Shape;2962;p16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3" name="Google Shape;2963;p16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4" name="Google Shape;2964;p16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5" name="Google Shape;2965;p16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6" name="Google Shape;2966;p16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7" name="Google Shape;2967;p16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8" name="Google Shape;2968;p16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9" name="Google Shape;2969;p16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0" name="Google Shape;2970;p16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1" name="Google Shape;2971;p16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2" name="Google Shape;2972;p16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3" name="Google Shape;2973;p16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4" name="Google Shape;2974;p16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5" name="Google Shape;2975;p16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6" name="Google Shape;2976;p16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7" name="Google Shape;2977;p16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8" name="Google Shape;2978;p16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9" name="Google Shape;2979;p16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0" name="Google Shape;2980;p16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1" name="Google Shape;2981;p16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2" name="Google Shape;2982;p16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3" name="Google Shape;2983;p16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4" name="Google Shape;2984;p16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5" name="Google Shape;2985;p16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6" name="Google Shape;2986;p16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7" name="Google Shape;2987;p16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8" name="Google Shape;2988;p16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9" name="Google Shape;2989;p16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0" name="Google Shape;2990;p16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1" name="Google Shape;2991;p16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2" name="Google Shape;2992;p16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3" name="Google Shape;2993;p16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4" name="Google Shape;2994;p16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2995;p16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2996;p16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7" name="Google Shape;2997;p16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8" name="Google Shape;2998;p16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9" name="Google Shape;2999;p16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0" name="Google Shape;3000;p16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1" name="Google Shape;3001;p16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2" name="Google Shape;3002;p16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3" name="Google Shape;3003;p16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4" name="Google Shape;3004;p16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5" name="Google Shape;3005;p16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6" name="Google Shape;3006;p16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7" name="Google Shape;3007;p16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8" name="Google Shape;3008;p16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9" name="Google Shape;3009;p16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0" name="Google Shape;3010;p16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1" name="Google Shape;3011;p16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2" name="Google Shape;3012;p16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3" name="Google Shape;3013;p16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4" name="Google Shape;3014;p16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5" name="Google Shape;3015;p16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6" name="Google Shape;3016;p16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7" name="Google Shape;3017;p16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8" name="Google Shape;3018;p16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9" name="Google Shape;3019;p16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0" name="Google Shape;3020;p16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1" name="Google Shape;3021;p16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2" name="Google Shape;3022;p16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3" name="Google Shape;3023;p16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4" name="Google Shape;3024;p16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5" name="Google Shape;3025;p16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6" name="Google Shape;3026;p16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7" name="Google Shape;3027;p16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8" name="Google Shape;3028;p16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9" name="Google Shape;3029;p16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0" name="Google Shape;3030;p16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1" name="Google Shape;3031;p16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2" name="Google Shape;3032;p16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3" name="Google Shape;3033;p16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4" name="Google Shape;3034;p16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5" name="Google Shape;3035;p16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6" name="Google Shape;3036;p16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7" name="Google Shape;3037;p16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8" name="Google Shape;3038;p16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9" name="Google Shape;3039;p16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0" name="Google Shape;3040;p16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1" name="Google Shape;3041;p16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2" name="Google Shape;3042;p16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3" name="Google Shape;3043;p16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4" name="Google Shape;3044;p16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5" name="Google Shape;3045;p16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6" name="Google Shape;3046;p16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7" name="Google Shape;3047;p16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8" name="Google Shape;3048;p16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9" name="Google Shape;3049;p16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0" name="Google Shape;3050;p16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1" name="Google Shape;3051;p16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2" name="Google Shape;3052;p16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3053;p16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3054;p16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5" name="Google Shape;3055;p16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6" name="Google Shape;3056;p16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7" name="Google Shape;3057;p16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8" name="Google Shape;3058;p16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9" name="Google Shape;3059;p16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0" name="Google Shape;3060;p16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1" name="Google Shape;3061;p16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2" name="Google Shape;3062;p16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3" name="Google Shape;3063;p16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4" name="Google Shape;3064;p16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5" name="Google Shape;3065;p16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6" name="Google Shape;3066;p16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7" name="Google Shape;3067;p16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8" name="Google Shape;3068;p16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9" name="Google Shape;3069;p16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0" name="Google Shape;3070;p16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1" name="Google Shape;3071;p16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2" name="Google Shape;3072;p16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3" name="Google Shape;3073;p16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4" name="Google Shape;3074;p16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5" name="Google Shape;3075;p16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6" name="Google Shape;3076;p16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7" name="Google Shape;3077;p16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8" name="Google Shape;3078;p16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9" name="Google Shape;3079;p16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0" name="Google Shape;3080;p16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1" name="Google Shape;3081;p16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2" name="Google Shape;3082;p16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3" name="Google Shape;3083;p16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4" name="Google Shape;3084;p16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5" name="Google Shape;3085;p16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6" name="Google Shape;3086;p16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7" name="Google Shape;3087;p16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8" name="Google Shape;3088;p16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9" name="Google Shape;3089;p16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0" name="Google Shape;3090;p16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1" name="Google Shape;3091;p16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2" name="Google Shape;3092;p16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3" name="Google Shape;3093;p16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4" name="Google Shape;3094;p16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5" name="Google Shape;3095;p16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6" name="Google Shape;3096;p16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7" name="Google Shape;3097;p16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8" name="Google Shape;3098;p16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9" name="Google Shape;3099;p16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0" name="Google Shape;3100;p16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1" name="Google Shape;3101;p16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2" name="Google Shape;3102;p16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3" name="Google Shape;3103;p16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4" name="Google Shape;3104;p16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5" name="Google Shape;3105;p16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6" name="Google Shape;3106;p16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7" name="Google Shape;3107;p16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8" name="Google Shape;3108;p16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9" name="Google Shape;3109;p16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0" name="Google Shape;3110;p16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1" name="Google Shape;3111;p16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2" name="Google Shape;3112;p16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3" name="Google Shape;3113;p16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4" name="Google Shape;3114;p16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5" name="Google Shape;3115;p16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6" name="Google Shape;3116;p16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7" name="Google Shape;3117;p16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8" name="Google Shape;3118;p16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9" name="Google Shape;3119;p16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0" name="Google Shape;3120;p16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1" name="Google Shape;3121;p16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2" name="Google Shape;3122;p16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3" name="Google Shape;3123;p16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4" name="Google Shape;3124;p16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5" name="Google Shape;3125;p16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6" name="Google Shape;3126;p16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7" name="Google Shape;3127;p16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8" name="Google Shape;3128;p16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9" name="Google Shape;3129;p16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0" name="Google Shape;3130;p16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1" name="Google Shape;3131;p16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2" name="Google Shape;3132;p16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3" name="Google Shape;3133;p16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4" name="Google Shape;3134;p16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5" name="Google Shape;3135;p16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6" name="Google Shape;3136;p16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7" name="Google Shape;3137;p16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8" name="Google Shape;3138;p16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9" name="Google Shape;3139;p16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0" name="Google Shape;3140;p16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16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16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16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4" name="Google Shape;3144;p16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5" name="Google Shape;3145;p16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6" name="Google Shape;3146;p16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7" name="Google Shape;3147;p16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8" name="Google Shape;3148;p16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9" name="Google Shape;3149;p16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0" name="Google Shape;3150;p16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1" name="Google Shape;3151;p16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2" name="Google Shape;3152;p16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3" name="Google Shape;3153;p16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3154;p16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5" name="Google Shape;3155;p16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6" name="Google Shape;3156;p16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7" name="Google Shape;3157;p16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3158;p16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t="19313" r="41362" b="19313"/>
          <a:stretch>
            <a:fillRect/>
          </a:stretch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/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161" name="Google Shape;3161;p16"/>
          <p:cNvSpPr txBox="1"/>
          <p:nvPr>
            <p:ph type="subTitle" idx="1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2" name="Google Shape;3162;p16"/>
          <p:cNvSpPr txBox="1"/>
          <p:nvPr>
            <p:ph type="subTitle" idx="2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3" name="Google Shape;3163;p16"/>
          <p:cNvSpPr txBox="1"/>
          <p:nvPr>
            <p:ph type="subTitle" idx="3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4" name="Google Shape;3164;p16"/>
          <p:cNvSpPr txBox="1"/>
          <p:nvPr>
            <p:ph type="subTitle" idx="4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5" name="Google Shape;3165;p16"/>
          <p:cNvSpPr txBox="1"/>
          <p:nvPr>
            <p:ph type="subTitle" idx="5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6" name="Google Shape;3166;p16"/>
          <p:cNvSpPr txBox="1"/>
          <p:nvPr>
            <p:ph type="subTitle" idx="6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2"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8" name="Google Shape;3168;p17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3169" name="Google Shape;3169;p17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3170;p17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1" name="Google Shape;3171;p17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2" name="Google Shape;3172;p17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3" name="Google Shape;3173;p17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4" name="Google Shape;3174;p17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5" name="Google Shape;3175;p17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6" name="Google Shape;3176;p17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7" name="Google Shape;3177;p17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8" name="Google Shape;3178;p17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9" name="Google Shape;3179;p17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0" name="Google Shape;3180;p17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1" name="Google Shape;3181;p17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2" name="Google Shape;3182;p17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3" name="Google Shape;3183;p17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4" name="Google Shape;3184;p17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5" name="Google Shape;3185;p17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6" name="Google Shape;3186;p17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7" name="Google Shape;3187;p17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8" name="Google Shape;3188;p17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9" name="Google Shape;3189;p17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0" name="Google Shape;3190;p17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1" name="Google Shape;3191;p17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2" name="Google Shape;3192;p17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3" name="Google Shape;3193;p17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4" name="Google Shape;3194;p17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5" name="Google Shape;3195;p17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6" name="Google Shape;3196;p17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7" name="Google Shape;3197;p17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8" name="Google Shape;3198;p17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9" name="Google Shape;3199;p17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0" name="Google Shape;3200;p17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1" name="Google Shape;3201;p17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2" name="Google Shape;3202;p17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3" name="Google Shape;3203;p17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4" name="Google Shape;3204;p17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5" name="Google Shape;3205;p17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6" name="Google Shape;3206;p17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7" name="Google Shape;3207;p17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8" name="Google Shape;3208;p17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9" name="Google Shape;3209;p17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0" name="Google Shape;3210;p17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1" name="Google Shape;3211;p17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2" name="Google Shape;3212;p17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3" name="Google Shape;3213;p17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4" name="Google Shape;3214;p17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5" name="Google Shape;3215;p17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6" name="Google Shape;3216;p17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7" name="Google Shape;3217;p17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8" name="Google Shape;3218;p17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9" name="Google Shape;3219;p17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0" name="Google Shape;3220;p17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1" name="Google Shape;3221;p17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2" name="Google Shape;3222;p17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3" name="Google Shape;3223;p17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4" name="Google Shape;3224;p17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5" name="Google Shape;3225;p17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6" name="Google Shape;3226;p17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7" name="Google Shape;3227;p17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8" name="Google Shape;3228;p17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9" name="Google Shape;3229;p17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0" name="Google Shape;3230;p17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1" name="Google Shape;3231;p17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2" name="Google Shape;3232;p17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3" name="Google Shape;3233;p17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4" name="Google Shape;3234;p17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5" name="Google Shape;3235;p17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6" name="Google Shape;3236;p17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7" name="Google Shape;3237;p17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8" name="Google Shape;3238;p17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9" name="Google Shape;3239;p17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0" name="Google Shape;3240;p17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1" name="Google Shape;3241;p17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2" name="Google Shape;3242;p17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3" name="Google Shape;3243;p17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4" name="Google Shape;3244;p17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5" name="Google Shape;3245;p17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6" name="Google Shape;3246;p17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7" name="Google Shape;3247;p17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8" name="Google Shape;3248;p17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9" name="Google Shape;3249;p17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0" name="Google Shape;3250;p17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1" name="Google Shape;3251;p17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2" name="Google Shape;3252;p17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3" name="Google Shape;3253;p17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4" name="Google Shape;3254;p17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5" name="Google Shape;3255;p17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6" name="Google Shape;3256;p17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7" name="Google Shape;3257;p17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8" name="Google Shape;3258;p17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9" name="Google Shape;3259;p17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0" name="Google Shape;3260;p17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1" name="Google Shape;3261;p17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2" name="Google Shape;3262;p17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17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17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17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17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17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17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17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17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17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17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17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17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17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17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7" name="Google Shape;3277;p17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8" name="Google Shape;3278;p17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9" name="Google Shape;3279;p17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0" name="Google Shape;3280;p17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1" name="Google Shape;3281;p17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2" name="Google Shape;3282;p17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3" name="Google Shape;3283;p17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4" name="Google Shape;3284;p17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5" name="Google Shape;3285;p17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6" name="Google Shape;3286;p17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7" name="Google Shape;3287;p17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8" name="Google Shape;3288;p17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9" name="Google Shape;3289;p17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0" name="Google Shape;3290;p17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1" name="Google Shape;3291;p17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2" name="Google Shape;3292;p17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3" name="Google Shape;3293;p17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4" name="Google Shape;3294;p17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5" name="Google Shape;3295;p17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6" name="Google Shape;3296;p17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7" name="Google Shape;3297;p17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8" name="Google Shape;3298;p17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9" name="Google Shape;3299;p17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0" name="Google Shape;3300;p17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1" name="Google Shape;3301;p17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2" name="Google Shape;3302;p17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3" name="Google Shape;3303;p17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4" name="Google Shape;3304;p17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5" name="Google Shape;3305;p17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6" name="Google Shape;3306;p17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7" name="Google Shape;3307;p17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8" name="Google Shape;3308;p17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9" name="Google Shape;3309;p17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0" name="Google Shape;3310;p17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1" name="Google Shape;3311;p17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2" name="Google Shape;3312;p17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3" name="Google Shape;3313;p17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4" name="Google Shape;3314;p17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5" name="Google Shape;3315;p17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6" name="Google Shape;3316;p17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7" name="Google Shape;3317;p17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8" name="Google Shape;3318;p17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9" name="Google Shape;3319;p17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0" name="Google Shape;3320;p17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1" name="Google Shape;3321;p17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2" name="Google Shape;3322;p17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3" name="Google Shape;3323;p17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4" name="Google Shape;3324;p17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5" name="Google Shape;3325;p17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6" name="Google Shape;3326;p17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7" name="Google Shape;3327;p17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8" name="Google Shape;3328;p17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9" name="Google Shape;3329;p17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0" name="Google Shape;3330;p17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1" name="Google Shape;3331;p17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2" name="Google Shape;3332;p17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3" name="Google Shape;3333;p17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4" name="Google Shape;3334;p17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5" name="Google Shape;3335;p17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6" name="Google Shape;3336;p17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7" name="Google Shape;3337;p17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8" name="Google Shape;3338;p17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9" name="Google Shape;3339;p17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0" name="Google Shape;3340;p17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1" name="Google Shape;3341;p17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2" name="Google Shape;3342;p17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3" name="Google Shape;3343;p17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4" name="Google Shape;3344;p17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5" name="Google Shape;3345;p17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6" name="Google Shape;3346;p17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7" name="Google Shape;3347;p17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8" name="Google Shape;3348;p17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9" name="Google Shape;3349;p17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0" name="Google Shape;3350;p17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1" name="Google Shape;3351;p17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2" name="Google Shape;3352;p17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3" name="Google Shape;3353;p17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4" name="Google Shape;3354;p17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5" name="Google Shape;3355;p17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6" name="Google Shape;3356;p17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7" name="Google Shape;3357;p17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8" name="Google Shape;3358;p17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9" name="Google Shape;3359;p17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0" name="Google Shape;3360;p17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1" name="Google Shape;3361;p17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2" name="Google Shape;3362;p17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3" name="Google Shape;3363;p17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4" name="Google Shape;3364;p17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5" name="Google Shape;3365;p17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6" name="Google Shape;3366;p17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7" name="Google Shape;3367;p17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8" name="Google Shape;3368;p17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9" name="Google Shape;3369;p17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70" name="Google Shape;3370;p17"/>
          <p:cNvPicPr preferRelativeResize="0"/>
          <p:nvPr/>
        </p:nvPicPr>
        <p:blipFill rotWithShape="1">
          <a:blip r:embed="rId2">
            <a:alphaModFix amt="80000"/>
          </a:blip>
          <a:srcRect l="31740" t="19313" b="19313"/>
          <a:stretch>
            <a:fillRect/>
          </a:stretch>
        </p:blipFill>
        <p:spPr>
          <a:xfrm>
            <a:off x="0" y="0"/>
            <a:ext cx="64868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Google Shape;3371;p17"/>
          <p:cNvSpPr txBox="1"/>
          <p:nvPr>
            <p:ph type="title"/>
          </p:nvPr>
        </p:nvSpPr>
        <p:spPr>
          <a:xfrm>
            <a:off x="4576850" y="387600"/>
            <a:ext cx="3847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372" name="Google Shape;3372;p17"/>
          <p:cNvSpPr txBox="1"/>
          <p:nvPr>
            <p:ph type="subTitle" idx="1"/>
          </p:nvPr>
        </p:nvSpPr>
        <p:spPr>
          <a:xfrm flipH="1">
            <a:off x="4558872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3" name="Google Shape;3373;p17"/>
          <p:cNvSpPr txBox="1"/>
          <p:nvPr>
            <p:ph type="subTitle" idx="2"/>
          </p:nvPr>
        </p:nvSpPr>
        <p:spPr>
          <a:xfrm flipH="1">
            <a:off x="4576845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4" name="Google Shape;3374;p17"/>
          <p:cNvSpPr txBox="1"/>
          <p:nvPr>
            <p:ph type="subTitle" idx="3"/>
          </p:nvPr>
        </p:nvSpPr>
        <p:spPr>
          <a:xfrm flipH="1">
            <a:off x="4576845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5" name="Google Shape;3375;p17"/>
          <p:cNvSpPr txBox="1"/>
          <p:nvPr>
            <p:ph type="subTitle" idx="4"/>
          </p:nvPr>
        </p:nvSpPr>
        <p:spPr>
          <a:xfrm flipH="1">
            <a:off x="4576845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6" name="Google Shape;3376;p17"/>
          <p:cNvSpPr txBox="1"/>
          <p:nvPr>
            <p:ph type="subTitle" idx="5"/>
          </p:nvPr>
        </p:nvSpPr>
        <p:spPr>
          <a:xfrm flipH="1">
            <a:off x="4576845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7" name="Google Shape;3377;p17"/>
          <p:cNvSpPr txBox="1"/>
          <p:nvPr>
            <p:ph type="subTitle" idx="6"/>
          </p:nvPr>
        </p:nvSpPr>
        <p:spPr>
          <a:xfrm flipH="1">
            <a:off x="4576845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18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3380" name="Google Shape;3380;p18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1" name="Google Shape;3381;p18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2" name="Google Shape;3382;p18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3" name="Google Shape;3383;p18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4" name="Google Shape;3384;p18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5" name="Google Shape;3385;p18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6" name="Google Shape;3386;p18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7" name="Google Shape;3387;p18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8" name="Google Shape;3388;p18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9" name="Google Shape;3389;p18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0" name="Google Shape;3390;p18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1" name="Google Shape;3391;p18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2" name="Google Shape;3392;p18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3" name="Google Shape;3393;p18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4" name="Google Shape;3394;p18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5" name="Google Shape;3395;p18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6" name="Google Shape;3396;p18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7" name="Google Shape;3397;p18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8" name="Google Shape;3398;p18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9" name="Google Shape;3399;p18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0" name="Google Shape;3400;p18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1" name="Google Shape;3401;p18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2" name="Google Shape;3402;p18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3" name="Google Shape;3403;p18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4" name="Google Shape;3404;p18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5" name="Google Shape;3405;p18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6" name="Google Shape;3406;p18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7" name="Google Shape;3407;p18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8" name="Google Shape;3408;p18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9" name="Google Shape;3409;p18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0" name="Google Shape;3410;p18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1" name="Google Shape;3411;p18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2" name="Google Shape;3412;p18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3" name="Google Shape;3413;p18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4" name="Google Shape;3414;p18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5" name="Google Shape;3415;p18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6" name="Google Shape;3416;p18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7" name="Google Shape;3417;p18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8" name="Google Shape;3418;p18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9" name="Google Shape;3419;p18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0" name="Google Shape;3420;p18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3421;p18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3422;p18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3423;p18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3424;p18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3425;p18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3426;p18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3427;p18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3428;p18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3429;p18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3430;p18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3431;p18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3432;p18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3433;p18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3434;p18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3435;p18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3436;p18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3437;p18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3438;p18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3439;p18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3440;p18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3441;p18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3442;p18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3443;p18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3444;p18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3445;p18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3446;p18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3447;p18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3448;p18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3449;p18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3450;p18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3451;p18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3452;p18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3453;p18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3454;p18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5" name="Google Shape;3455;p18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6" name="Google Shape;3456;p18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3457;p18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3458;p18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3459;p18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3460;p18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3461;p18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3462;p18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3463;p18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3464;p18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3465;p18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3466;p18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3467;p18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3468;p18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3469;p18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3470;p18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3471;p18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3472;p18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3473;p18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3474;p18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75" name="Google Shape;3475;p18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3476" name="Google Shape;3476;p1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3477;p1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3478;p1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3479;p1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3480;p1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3481;p1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3482;p1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3483;p1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3484;p1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3485;p1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3486;p1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3487;p1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3488;p1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3489;p1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3490;p1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3491;p1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3492;p1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3493;p1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3494;p1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3495;p1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3496;p1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3497;p1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3498;p1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3499;p1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3500;p1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3501;p1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1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1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1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1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1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1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1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1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1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3511;p1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3512;p1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3513;p1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1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1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1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1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1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1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1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1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1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3" name="Google Shape;3523;p1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4" name="Google Shape;3524;p1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5" name="Google Shape;3525;p1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6" name="Google Shape;3526;p1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7" name="Google Shape;3527;p1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1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9" name="Google Shape;3529;p1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0" name="Google Shape;3530;p1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1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1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1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1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1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1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1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1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1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1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1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3542;p1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3543;p1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3544;p1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5" name="Google Shape;3545;p1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6" name="Google Shape;3546;p1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7" name="Google Shape;3547;p1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8" name="Google Shape;3548;p1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9" name="Google Shape;3549;p1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0" name="Google Shape;3550;p1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1" name="Google Shape;3551;p1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2" name="Google Shape;3552;p1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3" name="Google Shape;3553;p1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4" name="Google Shape;3554;p1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5" name="Google Shape;3555;p1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6" name="Google Shape;3556;p1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7" name="Google Shape;3557;p1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8" name="Google Shape;3558;p1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9" name="Google Shape;3559;p1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0" name="Google Shape;3560;p1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1" name="Google Shape;3561;p1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2" name="Google Shape;3562;p1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3" name="Google Shape;3563;p1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4" name="Google Shape;3564;p1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5" name="Google Shape;3565;p1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6" name="Google Shape;3566;p1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7" name="Google Shape;3567;p1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8" name="Google Shape;3568;p1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9" name="Google Shape;3569;p1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0" name="Google Shape;3570;p1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1" name="Google Shape;3571;p1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2" name="Google Shape;3572;p1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3" name="Google Shape;3573;p1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4" name="Google Shape;3574;p1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5" name="Google Shape;3575;p1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6" name="Google Shape;3576;p1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7" name="Google Shape;3577;p1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8" name="Google Shape;3578;p1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9" name="Google Shape;3579;p1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0" name="Google Shape;3580;p1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1" name="Google Shape;3581;p1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2" name="Google Shape;3582;p1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3" name="Google Shape;3583;p1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584" name="Google Shape;3584;p18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>
            <a:fillRect/>
          </a:stretch>
        </p:blipFill>
        <p:spPr>
          <a:xfrm flipH="1">
            <a:off x="6215099" y="-1"/>
            <a:ext cx="2939576" cy="19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8"/>
          <p:cNvPicPr preferRelativeResize="0"/>
          <p:nvPr/>
        </p:nvPicPr>
        <p:blipFill rotWithShape="1">
          <a:blip r:embed="rId2">
            <a:alphaModFix amt="74000"/>
          </a:blip>
          <a:srcRect l="3488" t="-5742" r="55810" b="65301"/>
          <a:stretch>
            <a:fillRect/>
          </a:stretch>
        </p:blipFill>
        <p:spPr>
          <a:xfrm flipH="1">
            <a:off x="0" y="3063349"/>
            <a:ext cx="2289250" cy="20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8"/>
          <p:cNvSpPr txBox="1"/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87" name="Google Shape;3587;p18"/>
          <p:cNvSpPr txBox="1"/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88" name="Google Shape;3588;p18"/>
          <p:cNvSpPr txBox="1"/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89" name="Google Shape;3589;p18"/>
          <p:cNvSpPr txBox="1"/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0" name="Google Shape;3590;p18"/>
          <p:cNvSpPr txBox="1"/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91" name="Google Shape;3591;p18"/>
          <p:cNvSpPr txBox="1"/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2" name="Google Shape;3592;p1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"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oogle Shape;3594;p19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595" name="Google Shape;3595;p19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596" name="Google Shape;3596;p1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7" name="Google Shape;3597;p1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8" name="Google Shape;3598;p1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9" name="Google Shape;3599;p1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0" name="Google Shape;3600;p1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1" name="Google Shape;3601;p1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2" name="Google Shape;3602;p1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3" name="Google Shape;3603;p1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4" name="Google Shape;3604;p1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5" name="Google Shape;3605;p1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6" name="Google Shape;3606;p1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7" name="Google Shape;3607;p1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8" name="Google Shape;3608;p1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1" name="Google Shape;3611;p1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2" name="Google Shape;3612;p1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3" name="Google Shape;3613;p1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4" name="Google Shape;3614;p1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5" name="Google Shape;3615;p1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0" name="Google Shape;3620;p1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1" name="Google Shape;3621;p1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2" name="Google Shape;3622;p1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3" name="Google Shape;3623;p1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4" name="Google Shape;3624;p1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5" name="Google Shape;3625;p1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6" name="Google Shape;3626;p1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7" name="Google Shape;3627;p1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8" name="Google Shape;3628;p1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9" name="Google Shape;3629;p1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0" name="Google Shape;3630;p1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1" name="Google Shape;3631;p1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2" name="Google Shape;3632;p1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3" name="Google Shape;3633;p1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34" name="Google Shape;3634;p19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635" name="Google Shape;3635;p1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6" name="Google Shape;3636;p1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7" name="Google Shape;3637;p1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8" name="Google Shape;3638;p1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9" name="Google Shape;3639;p1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0" name="Google Shape;3640;p1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1" name="Google Shape;3641;p1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2" name="Google Shape;3642;p1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3" name="Google Shape;3643;p1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4" name="Google Shape;3644;p1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5" name="Google Shape;3645;p1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6" name="Google Shape;3646;p1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7" name="Google Shape;3647;p1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8" name="Google Shape;3648;p1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9" name="Google Shape;3649;p1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0" name="Google Shape;3650;p1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1" name="Google Shape;3651;p1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2" name="Google Shape;3652;p1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3" name="Google Shape;3653;p1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4" name="Google Shape;3654;p1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5" name="Google Shape;3655;p1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6" name="Google Shape;3656;p1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7" name="Google Shape;3657;p1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8" name="Google Shape;3658;p1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9" name="Google Shape;3659;p1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0" name="Google Shape;3660;p1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1" name="Google Shape;3661;p1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2" name="Google Shape;3662;p1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3" name="Google Shape;3663;p1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4" name="Google Shape;3664;p1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5" name="Google Shape;3665;p1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6" name="Google Shape;3666;p1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7" name="Google Shape;3667;p1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8" name="Google Shape;3668;p1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9" name="Google Shape;3669;p1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0" name="Google Shape;3670;p1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1" name="Google Shape;3671;p1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2" name="Google Shape;3672;p1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3" name="Google Shape;3673;p1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4" name="Google Shape;3674;p1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5" name="Google Shape;3675;p1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6" name="Google Shape;3676;p1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7" name="Google Shape;3677;p1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8" name="Google Shape;3678;p1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9" name="Google Shape;3679;p1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0" name="Google Shape;3680;p1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1" name="Google Shape;3681;p1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3" name="Google Shape;3683;p1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4" name="Google Shape;3684;p1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5" name="Google Shape;3685;p1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6" name="Google Shape;3686;p1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7" name="Google Shape;3687;p1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688" name="Google Shape;3688;p19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pic>
          <p:nvPicPr>
            <p:cNvPr id="3689" name="Google Shape;3689;p19"/>
            <p:cNvPicPr preferRelativeResize="0"/>
            <p:nvPr/>
          </p:nvPicPr>
          <p:blipFill rotWithShape="1">
            <a:blip r:embed="rId2">
              <a:alphaModFix amt="76000"/>
            </a:blip>
            <a:srcRect l="45100" b="48883"/>
            <a:stretch>
              <a:fillRect/>
            </a:stretch>
          </p:blipFill>
          <p:spPr>
            <a:xfrm>
              <a:off x="0" y="3254425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19"/>
            <p:cNvPicPr preferRelativeResize="0"/>
            <p:nvPr/>
          </p:nvPicPr>
          <p:blipFill rotWithShape="1">
            <a:blip r:embed="rId2">
              <a:alphaModFix amt="76000"/>
            </a:blip>
            <a:srcRect t="48883" r="45100"/>
            <a:stretch>
              <a:fillRect/>
            </a:stretch>
          </p:blipFill>
          <p:spPr>
            <a:xfrm>
              <a:off x="6842300" y="0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1" name="Google Shape;3691;p19"/>
          <p:cNvSpPr txBox="1"/>
          <p:nvPr>
            <p:ph type="subTitle" idx="1"/>
          </p:nvPr>
        </p:nvSpPr>
        <p:spPr>
          <a:xfrm>
            <a:off x="7200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2" name="Google Shape;3692;p19"/>
          <p:cNvSpPr txBox="1"/>
          <p:nvPr>
            <p:ph type="subTitle" idx="2"/>
          </p:nvPr>
        </p:nvSpPr>
        <p:spPr>
          <a:xfrm>
            <a:off x="7200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3" name="Google Shape;3693;p19"/>
          <p:cNvSpPr txBox="1"/>
          <p:nvPr>
            <p:ph type="subTitle" idx="3"/>
          </p:nvPr>
        </p:nvSpPr>
        <p:spPr>
          <a:xfrm>
            <a:off x="27187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4" name="Google Shape;3694;p19"/>
          <p:cNvSpPr txBox="1"/>
          <p:nvPr>
            <p:ph type="subTitle" idx="4"/>
          </p:nvPr>
        </p:nvSpPr>
        <p:spPr>
          <a:xfrm>
            <a:off x="27187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5" name="Google Shape;3695;p19"/>
          <p:cNvSpPr txBox="1"/>
          <p:nvPr>
            <p:ph type="subTitle" idx="5"/>
          </p:nvPr>
        </p:nvSpPr>
        <p:spPr>
          <a:xfrm>
            <a:off x="47174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6" name="Google Shape;3696;p19"/>
          <p:cNvSpPr txBox="1"/>
          <p:nvPr>
            <p:ph type="subTitle" idx="6"/>
          </p:nvPr>
        </p:nvSpPr>
        <p:spPr>
          <a:xfrm>
            <a:off x="47174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7" name="Google Shape;3697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698" name="Google Shape;3698;p19"/>
          <p:cNvSpPr txBox="1"/>
          <p:nvPr>
            <p:ph type="subTitle" idx="7"/>
          </p:nvPr>
        </p:nvSpPr>
        <p:spPr>
          <a:xfrm>
            <a:off x="67161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9" name="Google Shape;3699;p19"/>
          <p:cNvSpPr txBox="1"/>
          <p:nvPr>
            <p:ph type="subTitle" idx="8"/>
          </p:nvPr>
        </p:nvSpPr>
        <p:spPr>
          <a:xfrm>
            <a:off x="67161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700" name="Google Shape;3700;p19"/>
          <p:cNvSpPr txBox="1"/>
          <p:nvPr>
            <p:ph type="title" idx="9" hasCustomPrompt="1"/>
          </p:nvPr>
        </p:nvSpPr>
        <p:spPr>
          <a:xfrm>
            <a:off x="11899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1" name="Google Shape;3701;p19"/>
          <p:cNvSpPr txBox="1"/>
          <p:nvPr>
            <p:ph type="title" idx="13" hasCustomPrompt="1"/>
          </p:nvPr>
        </p:nvSpPr>
        <p:spPr>
          <a:xfrm>
            <a:off x="31886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2" name="Google Shape;3702;p19"/>
          <p:cNvSpPr txBox="1"/>
          <p:nvPr>
            <p:ph type="title" idx="14" hasCustomPrompt="1"/>
          </p:nvPr>
        </p:nvSpPr>
        <p:spPr>
          <a:xfrm>
            <a:off x="51873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3" name="Google Shape;3703;p19"/>
          <p:cNvSpPr txBox="1"/>
          <p:nvPr>
            <p:ph type="title" idx="15" hasCustomPrompt="1"/>
          </p:nvPr>
        </p:nvSpPr>
        <p:spPr>
          <a:xfrm>
            <a:off x="71860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>
            <a:fillRect/>
          </a:stretch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l="45100" b="48883"/>
          <a:stretch>
            <a:fillRect/>
          </a:stretch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/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2" name="Google Shape;3802;p20"/>
          <p:cNvSpPr txBox="1"/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3" name="Google Shape;3803;p20"/>
          <p:cNvSpPr txBox="1"/>
          <p:nvPr>
            <p:ph type="subTitle" idx="3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4" name="Google Shape;3804;p20"/>
          <p:cNvSpPr txBox="1"/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5" name="Google Shape;3805;p20"/>
          <p:cNvSpPr txBox="1"/>
          <p:nvPr>
            <p:ph type="subTitle" idx="5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6" name="Google Shape;3806;p20"/>
          <p:cNvSpPr txBox="1"/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7" name="Google Shape;3807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808" name="Google Shape;3808;p20"/>
          <p:cNvSpPr txBox="1"/>
          <p:nvPr>
            <p:ph type="subTitle" idx="7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9" name="Google Shape;3809;p20"/>
          <p:cNvSpPr txBox="1"/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0" name="Google Shape;3810;p20"/>
          <p:cNvSpPr txBox="1"/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11" name="Google Shape;3811;p20"/>
          <p:cNvSpPr txBox="1"/>
          <p:nvPr>
            <p:ph type="subTitle" idx="13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2" name="Google Shape;3812;p20"/>
          <p:cNvSpPr txBox="1"/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13" name="Google Shape;3813;p20"/>
          <p:cNvSpPr txBox="1"/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341" name="Google Shape;341;p3"/>
            <p:cNvGrpSpPr/>
            <p:nvPr/>
          </p:nvGrpSpPr>
          <p:grpSpPr>
            <a:xfrm flipH="1">
              <a:off x="-529139" y="21377"/>
              <a:ext cx="1890166" cy="5100745"/>
              <a:chOff x="8308628" y="167576"/>
              <a:chExt cx="1890166" cy="5100745"/>
            </a:xfrm>
          </p:grpSpPr>
          <p:sp>
            <p:nvSpPr>
              <p:cNvPr id="342" name="Google Shape;342;p3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5" name="Google Shape;465;p3"/>
            <p:cNvGrpSpPr/>
            <p:nvPr/>
          </p:nvGrpSpPr>
          <p:grpSpPr>
            <a:xfrm flipH="1">
              <a:off x="6613924" y="21377"/>
              <a:ext cx="3059215" cy="5100745"/>
              <a:chOff x="-3483" y="167576"/>
              <a:chExt cx="3059215" cy="5100745"/>
            </a:xfrm>
          </p:grpSpPr>
          <p:sp>
            <p:nvSpPr>
              <p:cNvPr id="466" name="Google Shape;466;p3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667" name="Google Shape;667;p3"/>
          <p:cNvPicPr preferRelativeResize="0"/>
          <p:nvPr/>
        </p:nvPicPr>
        <p:blipFill rotWithShape="1">
          <a:blip r:embed="rId2">
            <a:alphaModFix amt="75000"/>
          </a:blip>
          <a:srcRect t="20142" r="24857" b="20142"/>
          <a:stretch>
            <a:fillRect/>
          </a:stretch>
        </p:blipFill>
        <p:spPr>
          <a:xfrm>
            <a:off x="3396500" y="0"/>
            <a:ext cx="57475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69" name="Google Shape;669;p3"/>
          <p:cNvSpPr txBox="1"/>
          <p:nvPr>
            <p:ph type="title" idx="2" hasCustomPrompt="1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0" name="Google Shape;670;p3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21"/>
          <p:cNvSpPr txBox="1"/>
          <p:nvPr>
            <p:ph type="title" hasCustomPrompt="1"/>
          </p:nvPr>
        </p:nvSpPr>
        <p:spPr>
          <a:xfrm>
            <a:off x="121997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816" name="Google Shape;3816;p21"/>
          <p:cNvSpPr txBox="1"/>
          <p:nvPr>
            <p:ph type="subTitle" idx="1"/>
          </p:nvPr>
        </p:nvSpPr>
        <p:spPr>
          <a:xfrm>
            <a:off x="1219970" y="3458623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7" name="Google Shape;3817;p21"/>
          <p:cNvSpPr txBox="1"/>
          <p:nvPr>
            <p:ph type="title" idx="2" hasCustomPrompt="1"/>
          </p:nvPr>
        </p:nvSpPr>
        <p:spPr>
          <a:xfrm>
            <a:off x="507073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8" name="Google Shape;3818;p21"/>
          <p:cNvSpPr txBox="1"/>
          <p:nvPr>
            <p:ph type="subTitle" idx="3"/>
          </p:nvPr>
        </p:nvSpPr>
        <p:spPr>
          <a:xfrm>
            <a:off x="5070730" y="3458631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3819" name="Google Shape;3819;p21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3820" name="Google Shape;3820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1" name="Google Shape;3821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2" name="Google Shape;3822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3" name="Google Shape;3823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4" name="Google Shape;3824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5" name="Google Shape;3825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3826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7" name="Google Shape;3827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8" name="Google Shape;3828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9" name="Google Shape;3829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0" name="Google Shape;3830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3831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3832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3" name="Google Shape;3833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4" name="Google Shape;3834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3835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3836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7" name="Google Shape;3837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8" name="Google Shape;3838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3839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0" name="Google Shape;3840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1" name="Google Shape;3841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2" name="Google Shape;3842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3" name="Google Shape;3843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3844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3845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6" name="Google Shape;3846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7" name="Google Shape;3847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8" name="Google Shape;3848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9" name="Google Shape;3849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0" name="Google Shape;3850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1" name="Google Shape;3851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2" name="Google Shape;3852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3" name="Google Shape;3853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4" name="Google Shape;3854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5" name="Google Shape;3855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6" name="Google Shape;3856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7" name="Google Shape;3857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8" name="Google Shape;3858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9" name="Google Shape;3859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0" name="Google Shape;3860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1" name="Google Shape;3861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2" name="Google Shape;3862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3" name="Google Shape;3863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4" name="Google Shape;3864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5" name="Google Shape;3865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6" name="Google Shape;3866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7" name="Google Shape;3867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8" name="Google Shape;3868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9" name="Google Shape;3869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0" name="Google Shape;3870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1" name="Google Shape;3871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2" name="Google Shape;3872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3" name="Google Shape;3873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4" name="Google Shape;3874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5" name="Google Shape;3875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6" name="Google Shape;3876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7" name="Google Shape;3877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8" name="Google Shape;3878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9" name="Google Shape;3879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0" name="Google Shape;3880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1" name="Google Shape;3881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2" name="Google Shape;3882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3" name="Google Shape;3883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4" name="Google Shape;3884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5" name="Google Shape;3885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6" name="Google Shape;3886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7" name="Google Shape;3887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8" name="Google Shape;3888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9" name="Google Shape;3889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0" name="Google Shape;3890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1" name="Google Shape;3891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2" name="Google Shape;3892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3" name="Google Shape;3893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4" name="Google Shape;3894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5" name="Google Shape;3895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6" name="Google Shape;3896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7" name="Google Shape;3897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8" name="Google Shape;3898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9" name="Google Shape;3899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0" name="Google Shape;3900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1" name="Google Shape;3901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2" name="Google Shape;3902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3" name="Google Shape;3903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4" name="Google Shape;3904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5" name="Google Shape;3905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6" name="Google Shape;3906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7" name="Google Shape;3907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8" name="Google Shape;3908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9" name="Google Shape;3909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0" name="Google Shape;3910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1" name="Google Shape;3911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2" name="Google Shape;3912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3" name="Google Shape;3913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4" name="Google Shape;3914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5" name="Google Shape;3915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6" name="Google Shape;3916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7" name="Google Shape;3917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8" name="Google Shape;3918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9" name="Google Shape;3919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0" name="Google Shape;3920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1" name="Google Shape;3921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2" name="Google Shape;3922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3" name="Google Shape;3923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4" name="Google Shape;3924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5" name="Google Shape;3925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6" name="Google Shape;3926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7" name="Google Shape;3927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8" name="Google Shape;3928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9" name="Google Shape;3929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0" name="Google Shape;3930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1" name="Google Shape;3931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2" name="Google Shape;3932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3" name="Google Shape;3933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4" name="Google Shape;3934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5" name="Google Shape;3935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6" name="Google Shape;3936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7" name="Google Shape;3937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8" name="Google Shape;3938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9" name="Google Shape;3939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0" name="Google Shape;3940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1" name="Google Shape;3941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2" name="Google Shape;3942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43" name="Google Shape;3943;p21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3944" name="Google Shape;3944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5" name="Google Shape;3945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6" name="Google Shape;3946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7" name="Google Shape;3947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8" name="Google Shape;3948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9" name="Google Shape;3949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0" name="Google Shape;3950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1" name="Google Shape;3951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2" name="Google Shape;3952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3" name="Google Shape;3953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4" name="Google Shape;3954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5" name="Google Shape;3955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6" name="Google Shape;3956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7" name="Google Shape;3957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8" name="Google Shape;3958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9" name="Google Shape;3959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0" name="Google Shape;3960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1" name="Google Shape;3961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2" name="Google Shape;3962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3" name="Google Shape;3963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4" name="Google Shape;3964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5" name="Google Shape;3965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6" name="Google Shape;3966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7" name="Google Shape;3967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8" name="Google Shape;3968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9" name="Google Shape;3969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0" name="Google Shape;3970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1" name="Google Shape;3971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2" name="Google Shape;3972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3" name="Google Shape;3973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4" name="Google Shape;3974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5" name="Google Shape;3975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6" name="Google Shape;3976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7" name="Google Shape;3977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8" name="Google Shape;3978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9" name="Google Shape;3979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0" name="Google Shape;3980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1" name="Google Shape;3981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2" name="Google Shape;3982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3" name="Google Shape;3983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4" name="Google Shape;3984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5" name="Google Shape;3985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6" name="Google Shape;3986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7" name="Google Shape;3987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8" name="Google Shape;3988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9" name="Google Shape;3989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0" name="Google Shape;3990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1" name="Google Shape;3991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2" name="Google Shape;3992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3" name="Google Shape;3993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4" name="Google Shape;3994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5" name="Google Shape;3995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6" name="Google Shape;3996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7" name="Google Shape;3997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8" name="Google Shape;3998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9" name="Google Shape;3999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0" name="Google Shape;4000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1" name="Google Shape;4001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2" name="Google Shape;4002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3" name="Google Shape;4003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4" name="Google Shape;4004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5" name="Google Shape;4005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6" name="Google Shape;4006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7" name="Google Shape;4007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8" name="Google Shape;4008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9" name="Google Shape;4009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0" name="Google Shape;4010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1" name="Google Shape;4011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2" name="Google Shape;4012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3" name="Google Shape;4013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4" name="Google Shape;4014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5" name="Google Shape;4015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6" name="Google Shape;4016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7" name="Google Shape;4017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8" name="Google Shape;4018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9" name="Google Shape;4019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0" name="Google Shape;4020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1" name="Google Shape;4021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2" name="Google Shape;4022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3" name="Google Shape;4023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4" name="Google Shape;4024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5" name="Google Shape;4025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6" name="Google Shape;4026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7" name="Google Shape;4027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8" name="Google Shape;4028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9" name="Google Shape;4029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0" name="Google Shape;4030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1" name="Google Shape;4031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2" name="Google Shape;4032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3" name="Google Shape;4033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4" name="Google Shape;4034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5" name="Google Shape;4035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6" name="Google Shape;4036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7" name="Google Shape;4037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8" name="Google Shape;4038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9" name="Google Shape;4039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0" name="Google Shape;4040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1" name="Google Shape;4041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2" name="Google Shape;4042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3" name="Google Shape;4043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4" name="Google Shape;4044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4045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4046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4047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4048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4049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4050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4051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4052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4053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4054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4055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4056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4057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4058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4059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4060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4061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4062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4063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4064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4065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4066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067" name="Google Shape;4067;p21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>
            <a:fillRect/>
          </a:stretch>
        </p:blipFill>
        <p:spPr>
          <a:xfrm>
            <a:off x="686010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21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>
            <a:fillRect/>
          </a:stretch>
        </p:blipFill>
        <p:spPr>
          <a:xfrm>
            <a:off x="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21"/>
          <p:cNvSpPr txBox="1"/>
          <p:nvPr>
            <p:ph type="title" idx="4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l="5051" t="-5638" r="5060" b="44811"/>
          <a:stretch>
            <a:fillRect/>
          </a:stretch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/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4265" name="Google Shape;4265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"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23"/>
          <p:cNvSpPr txBox="1"/>
          <p:nvPr>
            <p:ph type="title"/>
          </p:nvPr>
        </p:nvSpPr>
        <p:spPr>
          <a:xfrm>
            <a:off x="1111526" y="1276250"/>
            <a:ext cx="32739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68" name="Google Shape;4268;p23"/>
          <p:cNvSpPr txBox="1"/>
          <p:nvPr>
            <p:ph type="subTitle" idx="1"/>
          </p:nvPr>
        </p:nvSpPr>
        <p:spPr>
          <a:xfrm>
            <a:off x="1111526" y="2712500"/>
            <a:ext cx="32739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269" name="Google Shape;4269;p23"/>
          <p:cNvGrpSpPr/>
          <p:nvPr/>
        </p:nvGrpSpPr>
        <p:grpSpPr>
          <a:xfrm>
            <a:off x="-177115" y="21377"/>
            <a:ext cx="2707192" cy="5100745"/>
            <a:chOff x="-177115" y="21377"/>
            <a:chExt cx="2707192" cy="5100745"/>
          </a:xfrm>
        </p:grpSpPr>
        <p:sp>
          <p:nvSpPr>
            <p:cNvPr id="4270" name="Google Shape;4270;p23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1" name="Google Shape;4271;p23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2" name="Google Shape;4272;p23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3" name="Google Shape;4273;p23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4" name="Google Shape;4274;p23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5" name="Google Shape;4275;p23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6" name="Google Shape;4276;p23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7" name="Google Shape;4277;p23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8" name="Google Shape;4278;p23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9" name="Google Shape;4279;p23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0" name="Google Shape;4280;p23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1" name="Google Shape;4281;p23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2" name="Google Shape;4282;p23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3" name="Google Shape;4283;p23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4" name="Google Shape;4284;p23"/>
            <p:cNvSpPr/>
            <p:nvPr/>
          </p:nvSpPr>
          <p:spPr>
            <a:xfrm rot="10800000" flipH="1">
              <a:off x="14593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5" name="Google Shape;4285;p23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6" name="Google Shape;4286;p23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7" name="Google Shape;4287;p23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8" name="Google Shape;4288;p23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9" name="Google Shape;4289;p23"/>
            <p:cNvSpPr/>
            <p:nvPr/>
          </p:nvSpPr>
          <p:spPr>
            <a:xfrm rot="10800000" flipH="1">
              <a:off x="169241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0" name="Google Shape;4290;p23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1" name="Google Shape;4291;p23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2" name="Google Shape;4292;p23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3" name="Google Shape;4293;p23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4" name="Google Shape;4294;p23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5" name="Google Shape;4295;p23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6" name="Google Shape;4296;p23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7" name="Google Shape;4297;p23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8" name="Google Shape;4298;p23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9" name="Google Shape;4299;p23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0" name="Google Shape;4300;p23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1" name="Google Shape;4301;p23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2" name="Google Shape;4302;p23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3" name="Google Shape;4303;p23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4" name="Google Shape;4304;p23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5" name="Google Shape;4305;p23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6" name="Google Shape;4306;p23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7" name="Google Shape;4307;p23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8" name="Google Shape;4308;p23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9" name="Google Shape;4309;p23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0" name="Google Shape;4310;p23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1" name="Google Shape;4311;p23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2" name="Google Shape;4312;p23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3" name="Google Shape;4313;p23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4" name="Google Shape;4314;p23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5" name="Google Shape;4315;p23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6" name="Google Shape;4316;p23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7" name="Google Shape;4317;p23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8" name="Google Shape;4318;p23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9" name="Google Shape;4319;p23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0" name="Google Shape;4320;p23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1" name="Google Shape;4321;p23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2" name="Google Shape;4322;p23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3" name="Google Shape;4323;p23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4" name="Google Shape;4324;p23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5" name="Google Shape;4325;p23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6" name="Google Shape;4326;p23"/>
            <p:cNvSpPr/>
            <p:nvPr/>
          </p:nvSpPr>
          <p:spPr>
            <a:xfrm rot="10800000" flipH="1">
              <a:off x="63991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7" name="Google Shape;4327;p23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8" name="Google Shape;4328;p23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9" name="Google Shape;4329;p23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0" name="Google Shape;4330;p23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1" name="Google Shape;4331;p23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2" name="Google Shape;4332;p23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3" name="Google Shape;4333;p23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4" name="Google Shape;4334;p23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5" name="Google Shape;4335;p23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6" name="Google Shape;4336;p23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7" name="Google Shape;4337;p23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8" name="Google Shape;4338;p23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9" name="Google Shape;4339;p23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0" name="Google Shape;4340;p23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1" name="Google Shape;4341;p23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2" name="Google Shape;4342;p23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3" name="Google Shape;4343;p23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4" name="Google Shape;4344;p23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5" name="Google Shape;4345;p23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6" name="Google Shape;4346;p23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7" name="Google Shape;4347;p23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8" name="Google Shape;4348;p23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9" name="Google Shape;4349;p23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0" name="Google Shape;4350;p23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1" name="Google Shape;4351;p23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2" name="Google Shape;4352;p23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3" name="Google Shape;4353;p23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4" name="Google Shape;4354;p23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5" name="Google Shape;4355;p23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6" name="Google Shape;4356;p23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7" name="Google Shape;4357;p23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8" name="Google Shape;4358;p23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9" name="Google Shape;4359;p23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0" name="Google Shape;4360;p23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1" name="Google Shape;4361;p23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2" name="Google Shape;4362;p23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3" name="Google Shape;4363;p23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4" name="Google Shape;4364;p23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5" name="Google Shape;4365;p23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6" name="Google Shape;4366;p23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7" name="Google Shape;4367;p23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8" name="Google Shape;4368;p23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9" name="Google Shape;4369;p23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0" name="Google Shape;4370;p23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1" name="Google Shape;4371;p23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2" name="Google Shape;4372;p23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3" name="Google Shape;4373;p23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4" name="Google Shape;4374;p23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5" name="Google Shape;4375;p23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6" name="Google Shape;4376;p23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7" name="Google Shape;4377;p23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78" name="Google Shape;4378;p23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4379" name="Google Shape;4379;p23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0" name="Google Shape;4380;p23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1" name="Google Shape;4381;p23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2" name="Google Shape;4382;p23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3" name="Google Shape;4383;p23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4" name="Google Shape;4384;p23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5" name="Google Shape;4385;p23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6" name="Google Shape;4386;p23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7" name="Google Shape;4387;p23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8" name="Google Shape;4388;p23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9" name="Google Shape;4389;p23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0" name="Google Shape;4390;p23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1" name="Google Shape;4391;p23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2" name="Google Shape;4392;p23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3" name="Google Shape;4393;p23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4" name="Google Shape;4394;p23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5" name="Google Shape;4395;p23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6" name="Google Shape;4396;p23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7" name="Google Shape;4397;p23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8" name="Google Shape;4398;p23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9" name="Google Shape;4399;p23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0" name="Google Shape;4400;p23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1" name="Google Shape;4401;p23"/>
            <p:cNvSpPr/>
            <p:nvPr/>
          </p:nvSpPr>
          <p:spPr>
            <a:xfrm rot="10800000">
              <a:off x="8250354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2" name="Google Shape;4402;p23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3" name="Google Shape;4403;p23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4" name="Google Shape;4404;p23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5" name="Google Shape;4405;p23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6" name="Google Shape;4406;p23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7" name="Google Shape;4407;p23"/>
            <p:cNvSpPr/>
            <p:nvPr/>
          </p:nvSpPr>
          <p:spPr>
            <a:xfrm rot="10800000">
              <a:off x="8250354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8" name="Google Shape;4408;p23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9" name="Google Shape;4409;p23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0" name="Google Shape;4410;p23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1" name="Google Shape;4411;p23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2" name="Google Shape;4412;p23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3" name="Google Shape;4413;p23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4" name="Google Shape;4414;p23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5" name="Google Shape;4415;p23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6" name="Google Shape;4416;p23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7" name="Google Shape;4417;p23"/>
            <p:cNvSpPr/>
            <p:nvPr/>
          </p:nvSpPr>
          <p:spPr>
            <a:xfrm rot="10800000">
              <a:off x="8133806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8" name="Google Shape;4418;p23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9" name="Google Shape;4419;p23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0" name="Google Shape;4420;p23"/>
            <p:cNvSpPr/>
            <p:nvPr/>
          </p:nvSpPr>
          <p:spPr>
            <a:xfrm rot="10800000">
              <a:off x="8250354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1" name="Google Shape;4421;p23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2" name="Google Shape;4422;p23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3" name="Google Shape;4423;p23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4" name="Google Shape;4424;p23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5" name="Google Shape;4425;p23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6" name="Google Shape;4426;p23"/>
            <p:cNvSpPr/>
            <p:nvPr/>
          </p:nvSpPr>
          <p:spPr>
            <a:xfrm rot="10800000">
              <a:off x="8250354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7" name="Google Shape;4427;p23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8" name="Google Shape;4428;p23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9" name="Google Shape;4429;p23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0" name="Google Shape;4430;p23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1" name="Google Shape;4431;p23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2" name="Google Shape;4432;p23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3" name="Google Shape;4433;p23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4" name="Google Shape;4434;p23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5" name="Google Shape;4435;p23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6" name="Google Shape;4436;p23"/>
            <p:cNvSpPr/>
            <p:nvPr/>
          </p:nvSpPr>
          <p:spPr>
            <a:xfrm rot="10800000">
              <a:off x="8133806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7" name="Google Shape;4437;p23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8" name="Google Shape;4438;p23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9" name="Google Shape;4439;p23"/>
            <p:cNvSpPr/>
            <p:nvPr/>
          </p:nvSpPr>
          <p:spPr>
            <a:xfrm rot="10800000">
              <a:off x="8250354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0" name="Google Shape;4440;p23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1" name="Google Shape;4441;p23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2" name="Google Shape;4442;p23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3" name="Google Shape;4443;p23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4" name="Google Shape;4444;p23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5" name="Google Shape;4445;p23"/>
            <p:cNvSpPr/>
            <p:nvPr/>
          </p:nvSpPr>
          <p:spPr>
            <a:xfrm rot="10800000">
              <a:off x="8250354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6" name="Google Shape;4446;p23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7" name="Google Shape;4447;p23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8" name="Google Shape;4448;p23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9" name="Google Shape;4449;p23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0" name="Google Shape;4450;p23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1" name="Google Shape;4451;p23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2" name="Google Shape;4452;p23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3" name="Google Shape;4453;p23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4" name="Google Shape;4454;p23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5" name="Google Shape;4455;p23"/>
            <p:cNvSpPr/>
            <p:nvPr/>
          </p:nvSpPr>
          <p:spPr>
            <a:xfrm rot="10800000">
              <a:off x="813380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6" name="Google Shape;4456;p23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7" name="Google Shape;4457;p23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8" name="Google Shape;4458;p23"/>
            <p:cNvSpPr/>
            <p:nvPr/>
          </p:nvSpPr>
          <p:spPr>
            <a:xfrm rot="10800000">
              <a:off x="8250354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9" name="Google Shape;4459;p23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0" name="Google Shape;4460;p23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1" name="Google Shape;4461;p23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2" name="Google Shape;4462;p23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3" name="Google Shape;4463;p23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4" name="Google Shape;4464;p23"/>
            <p:cNvSpPr/>
            <p:nvPr/>
          </p:nvSpPr>
          <p:spPr>
            <a:xfrm rot="10800000">
              <a:off x="8250354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5" name="Google Shape;4465;p23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6" name="Google Shape;4466;p23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7" name="Google Shape;4467;p23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8" name="Google Shape;4468;p23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9" name="Google Shape;4469;p23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0" name="Google Shape;4470;p23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1" name="Google Shape;4471;p23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2" name="Google Shape;4472;p23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3" name="Google Shape;4473;p23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4" name="Google Shape;4474;p23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5" name="Google Shape;4475;p23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6" name="Google Shape;4476;p23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7" name="Google Shape;4477;p23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8" name="Google Shape;4478;p23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9" name="Google Shape;4479;p23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0" name="Google Shape;4480;p23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1" name="Google Shape;4481;p23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2" name="Google Shape;4482;p23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3" name="Google Shape;4483;p23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4" name="Google Shape;4484;p23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5" name="Google Shape;4485;p23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6" name="Google Shape;4486;p23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487" name="Google Shape;4487;p23"/>
          <p:cNvPicPr preferRelativeResize="0"/>
          <p:nvPr/>
        </p:nvPicPr>
        <p:blipFill rotWithShape="1">
          <a:blip r:embed="rId2">
            <a:alphaModFix amt="76000"/>
          </a:blip>
          <a:srcRect l="50000" t="50000"/>
          <a:stretch>
            <a:fillRect/>
          </a:stretch>
        </p:blipFill>
        <p:spPr>
          <a:xfrm>
            <a:off x="0" y="-3"/>
            <a:ext cx="2642625" cy="232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8" name="Google Shape;4488;p23"/>
          <p:cNvPicPr preferRelativeResize="0"/>
          <p:nvPr/>
        </p:nvPicPr>
        <p:blipFill rotWithShape="1">
          <a:blip r:embed="rId2">
            <a:alphaModFix amt="76000"/>
          </a:blip>
          <a:srcRect r="50000" b="50000"/>
          <a:stretch>
            <a:fillRect/>
          </a:stretch>
        </p:blipFill>
        <p:spPr>
          <a:xfrm>
            <a:off x="6501375" y="2814472"/>
            <a:ext cx="2642625" cy="232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_1_1_1"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p24"/>
          <p:cNvSpPr txBox="1"/>
          <p:nvPr>
            <p:ph type="subTitle" idx="1"/>
          </p:nvPr>
        </p:nvSpPr>
        <p:spPr>
          <a:xfrm>
            <a:off x="1874700" y="3963160"/>
            <a:ext cx="5394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491" name="Google Shape;4491;p24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492" name="Google Shape;4492;p24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493" name="Google Shape;4493;p24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4" name="Google Shape;4494;p24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5" name="Google Shape;4495;p24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6" name="Google Shape;4496;p24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7" name="Google Shape;4497;p24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8" name="Google Shape;4498;p24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9" name="Google Shape;4499;p24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0" name="Google Shape;4500;p24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1" name="Google Shape;4501;p24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2" name="Google Shape;4502;p24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3" name="Google Shape;4503;p24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4" name="Google Shape;4504;p24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5" name="Google Shape;4505;p24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6" name="Google Shape;4506;p24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7" name="Google Shape;4507;p24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8" name="Google Shape;4508;p24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9" name="Google Shape;4509;p24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0" name="Google Shape;4510;p24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1" name="Google Shape;4511;p24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2" name="Google Shape;4512;p24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3" name="Google Shape;4513;p24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4" name="Google Shape;4514;p24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5" name="Google Shape;4515;p24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6" name="Google Shape;4516;p24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7" name="Google Shape;4517;p24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8" name="Google Shape;4518;p24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9" name="Google Shape;4519;p24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0" name="Google Shape;4520;p24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1" name="Google Shape;4521;p24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2" name="Google Shape;4522;p24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3" name="Google Shape;4523;p24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4" name="Google Shape;4524;p24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5" name="Google Shape;4525;p24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6" name="Google Shape;4526;p24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7" name="Google Shape;4527;p24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8" name="Google Shape;4528;p24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9" name="Google Shape;4529;p24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0" name="Google Shape;4530;p24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1" name="Google Shape;4531;p24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2" name="Google Shape;4532;p24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3" name="Google Shape;4533;p24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4" name="Google Shape;4534;p24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5" name="Google Shape;4535;p24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6" name="Google Shape;4536;p24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7" name="Google Shape;4537;p24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8" name="Google Shape;4538;p24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9" name="Google Shape;4539;p24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0" name="Google Shape;4540;p24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1" name="Google Shape;4541;p24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2" name="Google Shape;4542;p24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3" name="Google Shape;4543;p24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4" name="Google Shape;4544;p24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5" name="Google Shape;4545;p24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6" name="Google Shape;4546;p24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7" name="Google Shape;4547;p24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8" name="Google Shape;4548;p24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9" name="Google Shape;4549;p24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0" name="Google Shape;4550;p24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1" name="Google Shape;4551;p24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2" name="Google Shape;4552;p24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3" name="Google Shape;4553;p24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4" name="Google Shape;4554;p24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5" name="Google Shape;4555;p24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6" name="Google Shape;4556;p24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7" name="Google Shape;4557;p24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8" name="Google Shape;4558;p24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9" name="Google Shape;4559;p24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0" name="Google Shape;4560;p24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1" name="Google Shape;4561;p24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2" name="Google Shape;4562;p24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3" name="Google Shape;4563;p24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4" name="Google Shape;4564;p24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5" name="Google Shape;4565;p24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6" name="Google Shape;4566;p24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7" name="Google Shape;4567;p24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8" name="Google Shape;4568;p24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9" name="Google Shape;4569;p24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0" name="Google Shape;4570;p24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1" name="Google Shape;4571;p24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2" name="Google Shape;4572;p24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3" name="Google Shape;4573;p24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4" name="Google Shape;4574;p24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5" name="Google Shape;4575;p24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6" name="Google Shape;4576;p24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7" name="Google Shape;4577;p24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8" name="Google Shape;4578;p24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9" name="Google Shape;4579;p24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0" name="Google Shape;4580;p24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1" name="Google Shape;4581;p24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2" name="Google Shape;4582;p24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3" name="Google Shape;4583;p24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4" name="Google Shape;4584;p24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5" name="Google Shape;4585;p24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6" name="Google Shape;4586;p24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7" name="Google Shape;4587;p24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8" name="Google Shape;4588;p24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9" name="Google Shape;4589;p24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0" name="Google Shape;4590;p24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1" name="Google Shape;4591;p24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2" name="Google Shape;4592;p24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3" name="Google Shape;4593;p24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4" name="Google Shape;4594;p24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5" name="Google Shape;4595;p24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6" name="Google Shape;4596;p24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7" name="Google Shape;4597;p24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8" name="Google Shape;4598;p24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9" name="Google Shape;4599;p24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0" name="Google Shape;4600;p24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1" name="Google Shape;4601;p24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2" name="Google Shape;4602;p24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3" name="Google Shape;4603;p24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4" name="Google Shape;4604;p24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5" name="Google Shape;4605;p24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6" name="Google Shape;4606;p24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7" name="Google Shape;4607;p24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8" name="Google Shape;4608;p24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9" name="Google Shape;4609;p24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0" name="Google Shape;4610;p24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1" name="Google Shape;4611;p24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2" name="Google Shape;4612;p24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3" name="Google Shape;4613;p24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4" name="Google Shape;4614;p24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5" name="Google Shape;4615;p24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16" name="Google Shape;4616;p24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617" name="Google Shape;4617;p2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8" name="Google Shape;4618;p2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9" name="Google Shape;4619;p2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0" name="Google Shape;4620;p2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1" name="Google Shape;4621;p2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2" name="Google Shape;4622;p2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3" name="Google Shape;4623;p2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4" name="Google Shape;4624;p2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5" name="Google Shape;4625;p2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6" name="Google Shape;4626;p2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7" name="Google Shape;4627;p2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8" name="Google Shape;4628;p2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9" name="Google Shape;4629;p2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0" name="Google Shape;4630;p2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1" name="Google Shape;4631;p2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2" name="Google Shape;4632;p2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3" name="Google Shape;4633;p2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4" name="Google Shape;4634;p2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5" name="Google Shape;4635;p2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6" name="Google Shape;4636;p2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7" name="Google Shape;4637;p2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8" name="Google Shape;4638;p2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9" name="Google Shape;4639;p2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0" name="Google Shape;4640;p2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1" name="Google Shape;4641;p2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2" name="Google Shape;4642;p2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3" name="Google Shape;4643;p2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4" name="Google Shape;4644;p2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5" name="Google Shape;4645;p2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6" name="Google Shape;4646;p2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7" name="Google Shape;4647;p2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8" name="Google Shape;4648;p2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9" name="Google Shape;4649;p2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0" name="Google Shape;4650;p2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1" name="Google Shape;4651;p2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2" name="Google Shape;4652;p2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3" name="Google Shape;4653;p2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4" name="Google Shape;4654;p2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5" name="Google Shape;4655;p2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6" name="Google Shape;4656;p2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7" name="Google Shape;4657;p2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8" name="Google Shape;4658;p2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9" name="Google Shape;4659;p2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0" name="Google Shape;4660;p2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1" name="Google Shape;4661;p2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2" name="Google Shape;4662;p2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3" name="Google Shape;4663;p2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4" name="Google Shape;4664;p2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5" name="Google Shape;4665;p2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6" name="Google Shape;4666;p2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7" name="Google Shape;4667;p2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8" name="Google Shape;4668;p2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9" name="Google Shape;4669;p2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0" name="Google Shape;4670;p2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1" name="Google Shape;4671;p2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2" name="Google Shape;4672;p2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3" name="Google Shape;4673;p2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4" name="Google Shape;4674;p2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5" name="Google Shape;4675;p2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6" name="Google Shape;4676;p2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7" name="Google Shape;4677;p2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8" name="Google Shape;4678;p2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9" name="Google Shape;4679;p2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0" name="Google Shape;4680;p2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1" name="Google Shape;4681;p2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2" name="Google Shape;4682;p2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683" name="Google Shape;4683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4684" name="Google Shape;4684;p24"/>
          <p:cNvPicPr preferRelativeResize="0"/>
          <p:nvPr/>
        </p:nvPicPr>
        <p:blipFill rotWithShape="1">
          <a:blip r:embed="rId2">
            <a:alphaModFix amt="74000"/>
          </a:blip>
          <a:srcRect r="50000" b="50000"/>
          <a:stretch>
            <a:fillRect/>
          </a:stretch>
        </p:blipFill>
        <p:spPr>
          <a:xfrm flipH="1">
            <a:off x="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Google Shape;4685;p24"/>
          <p:cNvPicPr preferRelativeResize="0"/>
          <p:nvPr/>
        </p:nvPicPr>
        <p:blipFill rotWithShape="1">
          <a:blip r:embed="rId2">
            <a:alphaModFix amt="74000"/>
          </a:blip>
          <a:srcRect l="50000" b="50000"/>
          <a:stretch>
            <a:fillRect/>
          </a:stretch>
        </p:blipFill>
        <p:spPr>
          <a:xfrm flipH="1">
            <a:off x="646280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_1_1_1_1_1_1_1"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7" name="Google Shape;4687;p2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4688" name="Google Shape;4688;p2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4689" name="Google Shape;4689;p2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0" name="Google Shape;4690;p2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1" name="Google Shape;4691;p2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2" name="Google Shape;4692;p2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3" name="Google Shape;4693;p2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4" name="Google Shape;4694;p2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5" name="Google Shape;4695;p2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6" name="Google Shape;4696;p2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7" name="Google Shape;4697;p2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8" name="Google Shape;4698;p2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9" name="Google Shape;4699;p2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0" name="Google Shape;4700;p2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1" name="Google Shape;4701;p2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2" name="Google Shape;4702;p2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3" name="Google Shape;4703;p2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4" name="Google Shape;4704;p2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5" name="Google Shape;4705;p2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6" name="Google Shape;4706;p2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7" name="Google Shape;4707;p2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8" name="Google Shape;4708;p2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9" name="Google Shape;4709;p2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0" name="Google Shape;4710;p2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1" name="Google Shape;4711;p2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2" name="Google Shape;4712;p2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3" name="Google Shape;4713;p2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4" name="Google Shape;4714;p2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5" name="Google Shape;4715;p2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6" name="Google Shape;4716;p2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7" name="Google Shape;4717;p2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8" name="Google Shape;4718;p2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9" name="Google Shape;4719;p2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0" name="Google Shape;4720;p2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1" name="Google Shape;4721;p2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2" name="Google Shape;4722;p2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3" name="Google Shape;4723;p2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4" name="Google Shape;4724;p2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5" name="Google Shape;4725;p2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6" name="Google Shape;4726;p2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727" name="Google Shape;4727;p2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4728" name="Google Shape;4728;p2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9" name="Google Shape;4729;p2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0" name="Google Shape;4730;p2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1" name="Google Shape;4731;p2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2" name="Google Shape;4732;p2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3" name="Google Shape;4733;p2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4" name="Google Shape;4734;p2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5" name="Google Shape;4735;p2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6" name="Google Shape;4736;p2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7" name="Google Shape;4737;p2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8" name="Google Shape;4738;p2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9" name="Google Shape;4739;p2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0" name="Google Shape;4740;p2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1" name="Google Shape;4741;p2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2" name="Google Shape;4742;p2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3" name="Google Shape;4743;p2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4" name="Google Shape;4744;p2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5" name="Google Shape;4745;p2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6" name="Google Shape;4746;p2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7" name="Google Shape;4747;p2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8" name="Google Shape;4748;p2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9" name="Google Shape;4749;p2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0" name="Google Shape;4750;p2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1" name="Google Shape;4751;p2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2" name="Google Shape;4752;p2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3" name="Google Shape;4753;p2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4" name="Google Shape;4754;p2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5" name="Google Shape;4755;p2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6" name="Google Shape;4756;p2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7" name="Google Shape;4757;p2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8" name="Google Shape;4758;p2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9" name="Google Shape;4759;p2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0" name="Google Shape;4760;p2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1" name="Google Shape;4761;p2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2" name="Google Shape;4762;p2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3" name="Google Shape;4763;p2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4" name="Google Shape;4764;p2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5" name="Google Shape;4765;p2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6" name="Google Shape;4766;p2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7" name="Google Shape;4767;p2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8" name="Google Shape;4768;p2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9" name="Google Shape;4769;p2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0" name="Google Shape;4770;p2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1" name="Google Shape;4771;p2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2" name="Google Shape;4772;p2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3" name="Google Shape;4773;p2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4" name="Google Shape;4774;p2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5" name="Google Shape;4775;p2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6" name="Google Shape;4776;p2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7" name="Google Shape;4777;p2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8" name="Google Shape;4778;p2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9" name="Google Shape;4779;p2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0" name="Google Shape;4780;p2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781" name="Google Shape;4781;p25"/>
          <p:cNvPicPr preferRelativeResize="0"/>
          <p:nvPr/>
        </p:nvPicPr>
        <p:blipFill rotWithShape="1">
          <a:blip r:embed="rId2">
            <a:alphaModFix amt="76000"/>
          </a:blip>
          <a:srcRect r="30289" b="35094"/>
          <a:stretch>
            <a:fillRect/>
          </a:stretch>
        </p:blipFill>
        <p:spPr>
          <a:xfrm>
            <a:off x="4914826" y="1672499"/>
            <a:ext cx="4229175" cy="3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25"/>
          <p:cNvSpPr txBox="1"/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783" name="Google Shape;4783;p2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p2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4786" name="Google Shape;4786;p26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787" name="Google Shape;4787;p26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8" name="Google Shape;4788;p26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9" name="Google Shape;4789;p26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0" name="Google Shape;4790;p26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1" name="Google Shape;4791;p26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2" name="Google Shape;4792;p26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3" name="Google Shape;4793;p26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4" name="Google Shape;4794;p26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5" name="Google Shape;4795;p26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6" name="Google Shape;4796;p26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7" name="Google Shape;4797;p26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8" name="Google Shape;4798;p26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9" name="Google Shape;4799;p26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0" name="Google Shape;4800;p26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1" name="Google Shape;4801;p26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2" name="Google Shape;4802;p26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3" name="Google Shape;4803;p26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4" name="Google Shape;4804;p26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5" name="Google Shape;4805;p26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6" name="Google Shape;4806;p26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7" name="Google Shape;4807;p26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8" name="Google Shape;4808;p26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9" name="Google Shape;4809;p26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0" name="Google Shape;4810;p26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1" name="Google Shape;4811;p26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2" name="Google Shape;4812;p26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3" name="Google Shape;4813;p26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4" name="Google Shape;4814;p26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5" name="Google Shape;4815;p26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6" name="Google Shape;4816;p26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7" name="Google Shape;4817;p26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8" name="Google Shape;4818;p26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9" name="Google Shape;4819;p26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0" name="Google Shape;4820;p26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1" name="Google Shape;4821;p26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2" name="Google Shape;4822;p26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3" name="Google Shape;4823;p26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4" name="Google Shape;4824;p26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5" name="Google Shape;4825;p26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6" name="Google Shape;4826;p26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7" name="Google Shape;4827;p26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8" name="Google Shape;4828;p26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9" name="Google Shape;4829;p26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0" name="Google Shape;4830;p26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1" name="Google Shape;4831;p26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2" name="Google Shape;4832;p26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3" name="Google Shape;4833;p26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4" name="Google Shape;4834;p26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5" name="Google Shape;4835;p26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6" name="Google Shape;4836;p26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7" name="Google Shape;4837;p26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8" name="Google Shape;4838;p26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9" name="Google Shape;4839;p26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0" name="Google Shape;4840;p26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1" name="Google Shape;4841;p26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2" name="Google Shape;4842;p26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3" name="Google Shape;4843;p26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4" name="Google Shape;4844;p26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5" name="Google Shape;4845;p26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6" name="Google Shape;4846;p26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7" name="Google Shape;4847;p26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8" name="Google Shape;4848;p26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9" name="Google Shape;4849;p26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0" name="Google Shape;4850;p26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1" name="Google Shape;4851;p26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2" name="Google Shape;4852;p26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3" name="Google Shape;4853;p26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4" name="Google Shape;4854;p26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5" name="Google Shape;4855;p26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6" name="Google Shape;4856;p26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7" name="Google Shape;4857;p26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8" name="Google Shape;4858;p26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9" name="Google Shape;4859;p26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60" name="Google Shape;4860;p26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861" name="Google Shape;4861;p26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2" name="Google Shape;4862;p26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3" name="Google Shape;4863;p26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4" name="Google Shape;4864;p26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5" name="Google Shape;4865;p26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6" name="Google Shape;4866;p26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7" name="Google Shape;4867;p26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8" name="Google Shape;4868;p26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9" name="Google Shape;4869;p26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0" name="Google Shape;4870;p26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1" name="Google Shape;4871;p26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2" name="Google Shape;4872;p26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3" name="Google Shape;4873;p26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4" name="Google Shape;4874;p26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5" name="Google Shape;4875;p26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6" name="Google Shape;4876;p26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7" name="Google Shape;4877;p26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8" name="Google Shape;4878;p26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9" name="Google Shape;4879;p26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0" name="Google Shape;4880;p26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1" name="Google Shape;4881;p26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2" name="Google Shape;4882;p26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3" name="Google Shape;4883;p26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4" name="Google Shape;4884;p26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5" name="Google Shape;4885;p26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6" name="Google Shape;4886;p26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7" name="Google Shape;4887;p26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8" name="Google Shape;4888;p26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9" name="Google Shape;4889;p26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0" name="Google Shape;4890;p26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1" name="Google Shape;4891;p26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2" name="Google Shape;4892;p26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3" name="Google Shape;4893;p26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4" name="Google Shape;4894;p26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5" name="Google Shape;4895;p26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6" name="Google Shape;4896;p26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7" name="Google Shape;4897;p26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8" name="Google Shape;4898;p26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9" name="Google Shape;4899;p26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0" name="Google Shape;4900;p26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1" name="Google Shape;4901;p26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2" name="Google Shape;4902;p26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3" name="Google Shape;4903;p26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4" name="Google Shape;4904;p26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5" name="Google Shape;4905;p26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6" name="Google Shape;4906;p26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7" name="Google Shape;4907;p26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8" name="Google Shape;4908;p26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9" name="Google Shape;4909;p26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0" name="Google Shape;4910;p26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1" name="Google Shape;4911;p26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2" name="Google Shape;4912;p26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3" name="Google Shape;4913;p26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4" name="Google Shape;4914;p26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5" name="Google Shape;4915;p26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6" name="Google Shape;4916;p26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7" name="Google Shape;4917;p26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8" name="Google Shape;4918;p26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9" name="Google Shape;4919;p26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920" name="Google Shape;4920;p26"/>
          <p:cNvPicPr preferRelativeResize="0"/>
          <p:nvPr/>
        </p:nvPicPr>
        <p:blipFill rotWithShape="1">
          <a:blip r:embed="rId2">
            <a:alphaModFix amt="69000"/>
          </a:blip>
          <a:srcRect l="5049" t="-5640" r="51343" b="54594"/>
          <a:stretch>
            <a:fillRect/>
          </a:stretch>
        </p:blipFill>
        <p:spPr>
          <a:xfrm>
            <a:off x="725425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1" name="Google Shape;4921;p26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>
            <a:fillRect/>
          </a:stretch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4922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2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4924" name="Google Shape;4924;p27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925" name="Google Shape;4925;p2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6" name="Google Shape;4926;p2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7" name="Google Shape;4927;p2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8" name="Google Shape;4928;p2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9" name="Google Shape;4929;p2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0" name="Google Shape;4930;p2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1" name="Google Shape;4931;p2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2" name="Google Shape;4932;p2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3" name="Google Shape;4933;p2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4" name="Google Shape;4934;p2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5" name="Google Shape;4935;p2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6" name="Google Shape;4936;p2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7" name="Google Shape;4937;p2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8" name="Google Shape;4938;p2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9" name="Google Shape;4939;p2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0" name="Google Shape;4940;p27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1" name="Google Shape;4941;p27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2" name="Google Shape;4942;p2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3" name="Google Shape;4943;p2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4" name="Google Shape;4944;p27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5" name="Google Shape;4945;p2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6" name="Google Shape;4946;p2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7" name="Google Shape;4947;p27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8" name="Google Shape;4948;p2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9" name="Google Shape;4949;p2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0" name="Google Shape;4950;p27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1" name="Google Shape;4951;p2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2" name="Google Shape;4952;p27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3" name="Google Shape;4953;p2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4" name="Google Shape;4954;p2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5" name="Google Shape;4955;p2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6" name="Google Shape;4956;p2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7" name="Google Shape;4957;p27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8" name="Google Shape;4958;p2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9" name="Google Shape;4959;p2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0" name="Google Shape;4960;p27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1" name="Google Shape;4961;p2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2" name="Google Shape;4962;p27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3" name="Google Shape;4963;p2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4" name="Google Shape;4964;p2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5" name="Google Shape;4965;p2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6" name="Google Shape;4966;p2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7" name="Google Shape;4967;p27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8" name="Google Shape;4968;p2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9" name="Google Shape;4969;p2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0" name="Google Shape;4970;p27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1" name="Google Shape;4971;p2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2" name="Google Shape;4972;p27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3" name="Google Shape;4973;p2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4" name="Google Shape;4974;p2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5" name="Google Shape;4975;p2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6" name="Google Shape;4976;p2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7" name="Google Shape;4977;p27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8" name="Google Shape;4978;p2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9" name="Google Shape;4979;p2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0" name="Google Shape;4980;p27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1" name="Google Shape;4981;p2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2" name="Google Shape;4982;p2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3" name="Google Shape;4983;p2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4" name="Google Shape;4984;p2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5" name="Google Shape;4985;p2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6" name="Google Shape;4986;p2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7" name="Google Shape;4987;p2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8" name="Google Shape;4988;p2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9" name="Google Shape;4989;p2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0" name="Google Shape;4990;p2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1" name="Google Shape;4991;p2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2" name="Google Shape;4992;p2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3" name="Google Shape;4993;p2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4" name="Google Shape;4994;p2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5" name="Google Shape;4995;p2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6" name="Google Shape;4996;p2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7" name="Google Shape;4997;p2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98" name="Google Shape;4998;p27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999" name="Google Shape;4999;p2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0" name="Google Shape;5000;p2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1" name="Google Shape;5001;p2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2" name="Google Shape;5002;p2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3" name="Google Shape;5003;p2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4" name="Google Shape;5004;p2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5" name="Google Shape;5005;p2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6" name="Google Shape;5006;p2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7" name="Google Shape;5007;p2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8" name="Google Shape;5008;p2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9" name="Google Shape;5009;p2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0" name="Google Shape;5010;p2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1" name="Google Shape;5011;p2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2" name="Google Shape;5012;p2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3" name="Google Shape;5013;p2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4" name="Google Shape;5014;p27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5" name="Google Shape;5015;p2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6" name="Google Shape;5016;p2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7" name="Google Shape;5017;p27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8" name="Google Shape;5018;p2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9" name="Google Shape;5019;p27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0" name="Google Shape;5020;p2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1" name="Google Shape;5021;p2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2" name="Google Shape;5022;p27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3" name="Google Shape;5023;p2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4" name="Google Shape;5024;p2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5" name="Google Shape;5025;p27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6" name="Google Shape;5026;p2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7" name="Google Shape;5027;p27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8" name="Google Shape;5028;p2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9" name="Google Shape;5029;p2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0" name="Google Shape;5030;p27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1" name="Google Shape;5031;p2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2" name="Google Shape;5032;p2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3" name="Google Shape;5033;p27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2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27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2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2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2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2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2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27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2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2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2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2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2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2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2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9" name="Google Shape;5049;p2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0" name="Google Shape;5050;p2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2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2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2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2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5" name="Google Shape;5055;p2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6" name="Google Shape;5056;p2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2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058" name="Google Shape;5058;p27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>
            <a:fillRect/>
          </a:stretch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27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>
            <a:fillRect/>
          </a:stretch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28"/>
          <p:cNvSpPr txBox="1"/>
          <p:nvPr>
            <p:ph type="title"/>
          </p:nvPr>
        </p:nvSpPr>
        <p:spPr>
          <a:xfrm>
            <a:off x="2646000" y="615141"/>
            <a:ext cx="3852000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62" name="Google Shape;5062;p28"/>
          <p:cNvSpPr txBox="1"/>
          <p:nvPr>
            <p:ph type="subTitle" idx="1"/>
          </p:nvPr>
        </p:nvSpPr>
        <p:spPr>
          <a:xfrm>
            <a:off x="2646000" y="1508350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63" name="Google Shape;5063;p28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5064" name="Google Shape;5064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6" name="Google Shape;5086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7" name="Google Shape;5087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6" name="Google Shape;5116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7" name="Google Shape;5117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8" name="Google Shape;5118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9" name="Google Shape;5119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0" name="Google Shape;5120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1" name="Google Shape;5121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2" name="Google Shape;5122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3" name="Google Shape;5123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4" name="Google Shape;5124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5" name="Google Shape;5125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6" name="Google Shape;5126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7" name="Google Shape;5127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8" name="Google Shape;5128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9" name="Google Shape;5129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0" name="Google Shape;5130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1" name="Google Shape;5131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2" name="Google Shape;5132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3" name="Google Shape;5133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4" name="Google Shape;5134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5" name="Google Shape;5135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6" name="Google Shape;5136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7" name="Google Shape;5137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8" name="Google Shape;5138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9" name="Google Shape;5139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0" name="Google Shape;5140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1" name="Google Shape;5141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2" name="Google Shape;5142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3" name="Google Shape;5143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4" name="Google Shape;5144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5" name="Google Shape;5145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6" name="Google Shape;5146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7" name="Google Shape;5147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8" name="Google Shape;5148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9" name="Google Shape;5149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0" name="Google Shape;5150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1" name="Google Shape;5151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2" name="Google Shape;5152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3" name="Google Shape;5153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4" name="Google Shape;5154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5" name="Google Shape;5155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6" name="Google Shape;5156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7" name="Google Shape;5157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8" name="Google Shape;5158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9" name="Google Shape;5159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0" name="Google Shape;5160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1" name="Google Shape;5161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2" name="Google Shape;5162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3" name="Google Shape;5163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4" name="Google Shape;5164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5" name="Google Shape;5165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6" name="Google Shape;5166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7" name="Google Shape;5167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8" name="Google Shape;5168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9" name="Google Shape;5169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0" name="Google Shape;5170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1" name="Google Shape;5171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2" name="Google Shape;5172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3" name="Google Shape;5173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4" name="Google Shape;5174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5" name="Google Shape;5175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6" name="Google Shape;5176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7" name="Google Shape;5177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8" name="Google Shape;5178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9" name="Google Shape;5179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0" name="Google Shape;5180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1" name="Google Shape;5181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2" name="Google Shape;5182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3" name="Google Shape;5183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4" name="Google Shape;5184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7" name="Google Shape;5187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8" name="Google Shape;5188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9" name="Google Shape;5189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0" name="Google Shape;5190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1" name="Google Shape;5191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2" name="Google Shape;5192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3" name="Google Shape;5193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4" name="Google Shape;5194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5" name="Google Shape;5195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6" name="Google Shape;5196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9" name="Google Shape;5199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0" name="Google Shape;5200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3" name="Google Shape;5223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4" name="Google Shape;5224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7" name="Google Shape;5247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8" name="Google Shape;5248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9" name="Google Shape;5249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0" name="Google Shape;5250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1" name="Google Shape;5251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2" name="Google Shape;5252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3" name="Google Shape;5253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4" name="Google Shape;5254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5" name="Google Shape;5255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6" name="Google Shape;5256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7" name="Google Shape;5257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8" name="Google Shape;5258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9" name="Google Shape;5259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0" name="Google Shape;5260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1" name="Google Shape;5261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2" name="Google Shape;5262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3" name="Google Shape;5263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4" name="Google Shape;5264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65" name="Google Shape;5265;p28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5266" name="Google Shape;5266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7" name="Google Shape;5267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8" name="Google Shape;5268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9" name="Google Shape;5269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0" name="Google Shape;5270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1" name="Google Shape;5271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2" name="Google Shape;5272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3" name="Google Shape;5273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4" name="Google Shape;5274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5" name="Google Shape;5275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6" name="Google Shape;5276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7" name="Google Shape;5277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8" name="Google Shape;5278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9" name="Google Shape;5279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0" name="Google Shape;5280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1" name="Google Shape;5281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2" name="Google Shape;5282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3" name="Google Shape;5283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4" name="Google Shape;5284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5" name="Google Shape;5285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6" name="Google Shape;5286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7" name="Google Shape;5287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8" name="Google Shape;5288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9" name="Google Shape;5289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0" name="Google Shape;5290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1" name="Google Shape;5291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2" name="Google Shape;5292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3" name="Google Shape;5293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4" name="Google Shape;5294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5" name="Google Shape;5295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6" name="Google Shape;5296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8" name="Google Shape;5298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9" name="Google Shape;5299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0" name="Google Shape;5300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1" name="Google Shape;5301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2" name="Google Shape;5302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3" name="Google Shape;5303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4" name="Google Shape;5304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5" name="Google Shape;5305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6" name="Google Shape;5306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7" name="Google Shape;5307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8" name="Google Shape;5308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9" name="Google Shape;5309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0" name="Google Shape;5310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1" name="Google Shape;5311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2" name="Google Shape;5312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3" name="Google Shape;5313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4" name="Google Shape;5314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5" name="Google Shape;5315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6" name="Google Shape;5316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7" name="Google Shape;5317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8" name="Google Shape;5318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9" name="Google Shape;5319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0" name="Google Shape;5320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1" name="Google Shape;5321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2" name="Google Shape;5322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3" name="Google Shape;5323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4" name="Google Shape;5324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5" name="Google Shape;5325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6" name="Google Shape;5326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7" name="Google Shape;5327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8" name="Google Shape;5328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9" name="Google Shape;5329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0" name="Google Shape;5330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1" name="Google Shape;5331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2" name="Google Shape;5332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3" name="Google Shape;5333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4" name="Google Shape;5334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5" name="Google Shape;5335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6" name="Google Shape;5336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7" name="Google Shape;5337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8" name="Google Shape;5338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9" name="Google Shape;5339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0" name="Google Shape;5340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1" name="Google Shape;5341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2" name="Google Shape;5342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3" name="Google Shape;5343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4" name="Google Shape;5344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5" name="Google Shape;5345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6" name="Google Shape;5346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7" name="Google Shape;5347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8" name="Google Shape;5348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9" name="Google Shape;5349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0" name="Google Shape;5350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1" name="Google Shape;5351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2" name="Google Shape;5352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3" name="Google Shape;5353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4" name="Google Shape;5354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5" name="Google Shape;5355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6" name="Google Shape;5356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7" name="Google Shape;5357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8" name="Google Shape;5358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9" name="Google Shape;5359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0" name="Google Shape;5360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1" name="Google Shape;5361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2" name="Google Shape;5362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3" name="Google Shape;5363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4" name="Google Shape;5364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5" name="Google Shape;5365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6" name="Google Shape;5366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7" name="Google Shape;5367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8" name="Google Shape;5368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9" name="Google Shape;5369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0" name="Google Shape;5370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1" name="Google Shape;5371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2" name="Google Shape;5372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3" name="Google Shape;5373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4" name="Google Shape;5374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5" name="Google Shape;5375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6" name="Google Shape;5376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7" name="Google Shape;5377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8" name="Google Shape;5378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9" name="Google Shape;5379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0" name="Google Shape;5380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1" name="Google Shape;5381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2" name="Google Shape;5382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3" name="Google Shape;5383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4" name="Google Shape;5384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5" name="Google Shape;5385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6" name="Google Shape;5386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7" name="Google Shape;5387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8" name="Google Shape;5388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9" name="Google Shape;5389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0" name="Google Shape;5390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1" name="Google Shape;5391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2" name="Google Shape;5392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3" name="Google Shape;5393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4" name="Google Shape;5394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5" name="Google Shape;5395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6" name="Google Shape;5396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7" name="Google Shape;5397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8" name="Google Shape;5398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9" name="Google Shape;5399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0" name="Google Shape;5400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1" name="Google Shape;5401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2" name="Google Shape;5402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3" name="Google Shape;5403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4" name="Google Shape;5404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5" name="Google Shape;5405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6" name="Google Shape;5406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7" name="Google Shape;5407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8" name="Google Shape;5408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9" name="Google Shape;5409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0" name="Google Shape;5410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1" name="Google Shape;5411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2" name="Google Shape;5412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3" name="Google Shape;5413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4" name="Google Shape;5414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5" name="Google Shape;5415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6" name="Google Shape;5416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7" name="Google Shape;5417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8" name="Google Shape;5418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9" name="Google Shape;5419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0" name="Google Shape;5420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1" name="Google Shape;5421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2" name="Google Shape;5422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3" name="Google Shape;5423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4" name="Google Shape;5424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5" name="Google Shape;5425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6" name="Google Shape;5426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7" name="Google Shape;5427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8" name="Google Shape;5428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9" name="Google Shape;5429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0" name="Google Shape;5430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1" name="Google Shape;5431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2" name="Google Shape;5432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3" name="Google Shape;5433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4" name="Google Shape;5434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5" name="Google Shape;5435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6" name="Google Shape;5436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7" name="Google Shape;5437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8" name="Google Shape;5438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9" name="Google Shape;5439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0" name="Google Shape;5440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1" name="Google Shape;5441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2" name="Google Shape;5442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3" name="Google Shape;5443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4" name="Google Shape;5444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5" name="Google Shape;5445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6" name="Google Shape;5446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7" name="Google Shape;5447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8" name="Google Shape;5448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9" name="Google Shape;5449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0" name="Google Shape;5450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1" name="Google Shape;5451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2" name="Google Shape;5452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3" name="Google Shape;5453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4" name="Google Shape;5454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5" name="Google Shape;5455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6" name="Google Shape;5456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7" name="Google Shape;5457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8" name="Google Shape;5458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9" name="Google Shape;5459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0" name="Google Shape;5460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1" name="Google Shape;5461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2" name="Google Shape;5462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3" name="Google Shape;5463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4" name="Google Shape;5464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5" name="Google Shape;5465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6" name="Google Shape;5466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467" name="Google Shape;5467;p28"/>
          <p:cNvSpPr txBox="1"/>
          <p:nvPr/>
        </p:nvSpPr>
        <p:spPr>
          <a:xfrm>
            <a:off x="2912700" y="3613944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CREDITS: 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2"/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3"/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and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4"/>
              </a:rPr>
              <a:t>Freepik</a:t>
            </a:r>
            <a:endParaRPr sz="1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5468" name="Google Shape;5468;p28"/>
          <p:cNvPicPr preferRelativeResize="0"/>
          <p:nvPr/>
        </p:nvPicPr>
        <p:blipFill rotWithShape="1">
          <a:blip r:embed="rId5">
            <a:alphaModFix amt="79000"/>
          </a:blip>
          <a:srcRect l="53007" t="-5687" r="5098" b="37161"/>
          <a:stretch>
            <a:fillRect/>
          </a:stretch>
        </p:blipFill>
        <p:spPr>
          <a:xfrm>
            <a:off x="0" y="492675"/>
            <a:ext cx="3166356" cy="46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9" name="Google Shape;5469;p28"/>
          <p:cNvPicPr preferRelativeResize="0"/>
          <p:nvPr/>
        </p:nvPicPr>
        <p:blipFill rotWithShape="1">
          <a:blip r:embed="rId5">
            <a:alphaModFix amt="79000"/>
          </a:blip>
          <a:srcRect t="27662" r="48490"/>
          <a:stretch>
            <a:fillRect/>
          </a:stretch>
        </p:blipFill>
        <p:spPr>
          <a:xfrm>
            <a:off x="5455925" y="0"/>
            <a:ext cx="3688074" cy="465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7" name="Google Shape;5547;p29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8" name="Google Shape;5548;p29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9" name="Google Shape;5549;p29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0" name="Google Shape;5550;p29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1" name="Google Shape;5551;p29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2" name="Google Shape;5552;p29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3" name="Google Shape;5553;p29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4" name="Google Shape;5554;p29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5" name="Google Shape;5555;p29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6" name="Google Shape;5556;p29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7" name="Google Shape;5557;p29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8" name="Google Shape;5558;p29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9" name="Google Shape;5559;p29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0" name="Google Shape;5560;p29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1" name="Google Shape;5561;p29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2" name="Google Shape;5562;p29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3" name="Google Shape;5563;p29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4" name="Google Shape;5564;p29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5" name="Google Shape;5565;p29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6" name="Google Shape;5566;p29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7" name="Google Shape;5567;p29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8" name="Google Shape;5568;p29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9" name="Google Shape;5569;p29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0" name="Google Shape;5570;p29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1" name="Google Shape;5571;p29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2" name="Google Shape;5572;p29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3" name="Google Shape;5573;p29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4" name="Google Shape;5574;p29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5" name="Google Shape;5575;p29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6" name="Google Shape;5576;p29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7" name="Google Shape;5577;p29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8" name="Google Shape;5578;p29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9" name="Google Shape;5579;p29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0" name="Google Shape;5580;p29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1" name="Google Shape;5581;p29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2" name="Google Shape;5582;p29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3" name="Google Shape;5583;p29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4" name="Google Shape;5584;p29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5" name="Google Shape;5585;p29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6" name="Google Shape;5586;p29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7" name="Google Shape;5587;p29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8" name="Google Shape;5588;p29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9" name="Google Shape;5589;p29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0" name="Google Shape;5590;p29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1" name="Google Shape;5591;p29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2" name="Google Shape;5592;p29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3" name="Google Shape;5593;p29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4" name="Google Shape;5594;p29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5" name="Google Shape;5595;p29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6" name="Google Shape;5596;p29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7" name="Google Shape;5597;p29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8" name="Google Shape;5598;p29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9" name="Google Shape;5599;p29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0" name="Google Shape;5600;p29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1" name="Google Shape;5601;p29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2" name="Google Shape;5602;p29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3" name="Google Shape;5603;p29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4" name="Google Shape;5604;p29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>
            <a:fillRect/>
          </a:stretch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>
            <a:fillRect/>
          </a:stretch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5607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>
            <a:fillRect/>
          </a:stretch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>
            <a:fillRect/>
          </a:stretch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673" name="Google Shape;673;p4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674" name="Google Shape;674;p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675;p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6" name="Google Shape;676;p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7" name="Google Shape;677;p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8" name="Google Shape;678;p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9" name="Google Shape;679;p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0" name="Google Shape;680;p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682;p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683;p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685;p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6" name="Google Shape;686;p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687;p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8" name="Google Shape;688;p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9" name="Google Shape;689;p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0" name="Google Shape;690;p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691;p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2" name="Google Shape;692;p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3" name="Google Shape;693;p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" name="Google Shape;694;p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" name="Google Shape;696;p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2" name="Google Shape;712;p4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713" name="Google Shape;713;p4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7" name="Google Shape;747;p4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8" name="Google Shape;748;p4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4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4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1" name="Google Shape;751;p4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2" name="Google Shape;752;p4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4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4" name="Google Shape;754;p4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66" name="Google Shape;766;p4"/>
          <p:cNvSpPr txBox="1"/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767" name="Google Shape;767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768" name="Google Shape;768;p4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>
            <a:fillRect/>
          </a:stretch>
        </p:blipFill>
        <p:spPr>
          <a:xfrm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5858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1">
  <p:cSld name="1_标题幻灯片">
    <p:bg>
      <p:bgPr>
        <a:solidFill>
          <a:srgbClr val="FFFFFF"/>
        </a:solidFill>
        <a:effectLst/>
      </p:bgPr>
    </p:bg>
    <p:spTree>
      <p:nvGrpSpPr>
        <p:cNvPr id="5859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p32"/>
          <p:cNvSpPr txBox="1"/>
          <p:nvPr>
            <p:ph type="ctrTitle"/>
          </p:nvPr>
        </p:nvSpPr>
        <p:spPr>
          <a:xfrm>
            <a:off x="899100" y="685801"/>
            <a:ext cx="7349400" cy="1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650" tIns="74175" rIns="142650" bIns="741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onsolas"/>
              <a:buNone/>
              <a:defRPr sz="4500" b="1" i="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861" name="Google Shape;5861;p32"/>
          <p:cNvSpPr txBox="1"/>
          <p:nvPr>
            <p:ph type="subTitle" idx="1"/>
          </p:nvPr>
        </p:nvSpPr>
        <p:spPr>
          <a:xfrm>
            <a:off x="899100" y="2670302"/>
            <a:ext cx="73494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650" tIns="74175" rIns="142650" bIns="74175" anchor="t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  <a:defRPr sz="1800" u="none" strike="noStrike">
                <a:solidFill>
                  <a:srgbClr val="595959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"/>
          <p:cNvSpPr txBox="1"/>
          <p:nvPr>
            <p:ph type="subTitle" idx="1"/>
          </p:nvPr>
        </p:nvSpPr>
        <p:spPr>
          <a:xfrm>
            <a:off x="1254788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771" name="Google Shape;771;p5"/>
          <p:cNvSpPr txBox="1"/>
          <p:nvPr>
            <p:ph type="subTitle" idx="2"/>
          </p:nvPr>
        </p:nvSpPr>
        <p:spPr>
          <a:xfrm>
            <a:off x="1254788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"/>
          <p:cNvSpPr txBox="1"/>
          <p:nvPr>
            <p:ph type="subTitle" idx="3"/>
          </p:nvPr>
        </p:nvSpPr>
        <p:spPr>
          <a:xfrm>
            <a:off x="5112413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773" name="Google Shape;773;p5"/>
          <p:cNvSpPr txBox="1"/>
          <p:nvPr>
            <p:ph type="subTitle" idx="4"/>
          </p:nvPr>
        </p:nvSpPr>
        <p:spPr>
          <a:xfrm>
            <a:off x="5112413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775" name="Google Shape;775;p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776" name="Google Shape;776;p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777" name="Google Shape;777;p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5" name="Google Shape;815;p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816" name="Google Shape;816;p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2" name="Google Shape;842;p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6" name="Google Shape;866;p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7" name="Google Shape;867;p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69" name="Google Shape;869;p5"/>
          <p:cNvGrpSpPr/>
          <p:nvPr/>
        </p:nvGrpSpPr>
        <p:grpSpPr>
          <a:xfrm flipH="1">
            <a:off x="0" y="3006700"/>
            <a:ext cx="9144000" cy="2136800"/>
            <a:chOff x="0" y="3006700"/>
            <a:chExt cx="9144000" cy="2136800"/>
          </a:xfrm>
        </p:grpSpPr>
        <p:pic>
          <p:nvPicPr>
            <p:cNvPr id="870" name="Google Shape;870;p5"/>
            <p:cNvPicPr preferRelativeResize="0"/>
            <p:nvPr/>
          </p:nvPicPr>
          <p:blipFill rotWithShape="1">
            <a:blip r:embed="rId2">
              <a:alphaModFix amt="76000"/>
            </a:blip>
            <a:srcRect r="45100" b="42179"/>
            <a:stretch>
              <a:fillRect/>
            </a:stretch>
          </p:blipFill>
          <p:spPr>
            <a:xfrm>
              <a:off x="684230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5"/>
            <p:cNvPicPr preferRelativeResize="0"/>
            <p:nvPr/>
          </p:nvPicPr>
          <p:blipFill rotWithShape="1">
            <a:blip r:embed="rId2">
              <a:alphaModFix amt="76000"/>
            </a:blip>
            <a:srcRect l="45103" b="42179"/>
            <a:stretch>
              <a:fillRect/>
            </a:stretch>
          </p:blipFill>
          <p:spPr>
            <a:xfrm>
              <a:off x="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67" name="Google Shape;967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t="47992" r="48003"/>
          <a:stretch>
            <a:fillRect/>
          </a:stretch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7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971" name="Google Shape;971;p7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7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7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7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7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7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7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7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7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7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7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7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7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7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7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7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7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7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7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7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7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7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7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7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7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7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7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7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7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7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7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7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7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7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1067" name="Google Shape;1067;p7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7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7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7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7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7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7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7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7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7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7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7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7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7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7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7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7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7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7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7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7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7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7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7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7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7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7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7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7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7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7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7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7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7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7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7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7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7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7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7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7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7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7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7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7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7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7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7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7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7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7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7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7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7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7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7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7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7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7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175" name="Google Shape;1175;p7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>
            <a:fillRect/>
          </a:stretch>
        </p:blipFill>
        <p:spPr>
          <a:xfrm>
            <a:off x="-10675" y="-1"/>
            <a:ext cx="3479049" cy="22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7"/>
          <p:cNvPicPr preferRelativeResize="0"/>
          <p:nvPr/>
        </p:nvPicPr>
        <p:blipFill rotWithShape="1">
          <a:blip r:embed="rId2">
            <a:alphaModFix amt="74000"/>
          </a:blip>
          <a:srcRect l="4269" t="-4680" r="41624" b="60811"/>
          <a:stretch>
            <a:fillRect/>
          </a:stretch>
        </p:blipFill>
        <p:spPr>
          <a:xfrm>
            <a:off x="6111476" y="2887050"/>
            <a:ext cx="3043199" cy="22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"/>
          <p:cNvSpPr txBox="1"/>
          <p:nvPr>
            <p:ph type="subTitle" idx="1"/>
          </p:nvPr>
        </p:nvSpPr>
        <p:spPr>
          <a:xfrm>
            <a:off x="722375" y="2557378"/>
            <a:ext cx="3043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78" name="Google Shape;1178;p7"/>
          <p:cNvSpPr txBox="1"/>
          <p:nvPr>
            <p:ph type="title"/>
          </p:nvPr>
        </p:nvSpPr>
        <p:spPr>
          <a:xfrm>
            <a:off x="722375" y="1408650"/>
            <a:ext cx="30432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8"/>
          <p:cNvGrpSpPr/>
          <p:nvPr/>
        </p:nvGrpSpPr>
        <p:grpSpPr>
          <a:xfrm>
            <a:off x="-529139" y="21377"/>
            <a:ext cx="3059215" cy="5100745"/>
            <a:chOff x="-529139" y="21377"/>
            <a:chExt cx="3059215" cy="5100745"/>
          </a:xfrm>
        </p:grpSpPr>
        <p:sp>
          <p:nvSpPr>
            <p:cNvPr id="1181" name="Google Shape;1181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269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2" name="Google Shape;1342;p8"/>
          <p:cNvGrpSpPr/>
          <p:nvPr/>
        </p:nvGrpSpPr>
        <p:grpSpPr>
          <a:xfrm flipH="1">
            <a:off x="6613924" y="21377"/>
            <a:ext cx="3059215" cy="5100745"/>
            <a:chOff x="-529139" y="21377"/>
            <a:chExt cx="3059215" cy="5100745"/>
          </a:xfrm>
        </p:grpSpPr>
        <p:sp>
          <p:nvSpPr>
            <p:cNvPr id="1343" name="Google Shape;1343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04" name="Google Shape;1504;p8"/>
          <p:cNvPicPr preferRelativeResize="0"/>
          <p:nvPr/>
        </p:nvPicPr>
        <p:blipFill rotWithShape="1">
          <a:blip r:embed="rId2">
            <a:alphaModFix amt="78000"/>
          </a:blip>
          <a:srcRect r="48003" b="47992"/>
          <a:stretch>
            <a:fillRect/>
          </a:stretch>
        </p:blipFill>
        <p:spPr>
          <a:xfrm>
            <a:off x="6118275" y="2376300"/>
            <a:ext cx="3025726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8"/>
          <p:cNvPicPr preferRelativeResize="0"/>
          <p:nvPr/>
        </p:nvPicPr>
        <p:blipFill rotWithShape="1">
          <a:blip r:embed="rId2">
            <a:alphaModFix amt="78000"/>
          </a:blip>
          <a:srcRect l="34646" t="34640" r="6"/>
          <a:stretch>
            <a:fillRect/>
          </a:stretch>
        </p:blipFill>
        <p:spPr>
          <a:xfrm>
            <a:off x="0" y="0"/>
            <a:ext cx="3025726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8"/>
          <p:cNvSpPr txBox="1"/>
          <p:nvPr>
            <p:ph type="title"/>
          </p:nvPr>
        </p:nvSpPr>
        <p:spPr>
          <a:xfrm>
            <a:off x="2191176" y="1532000"/>
            <a:ext cx="5639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"/>
          <p:cNvSpPr txBox="1"/>
          <p:nvPr>
            <p:ph type="subTitle" idx="1"/>
          </p:nvPr>
        </p:nvSpPr>
        <p:spPr>
          <a:xfrm>
            <a:off x="3940775" y="2101174"/>
            <a:ext cx="37395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09" name="Google Shape;1509;p9"/>
          <p:cNvSpPr txBox="1"/>
          <p:nvPr>
            <p:ph type="title"/>
          </p:nvPr>
        </p:nvSpPr>
        <p:spPr>
          <a:xfrm>
            <a:off x="3940889" y="1526350"/>
            <a:ext cx="3739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grpSp>
        <p:nvGrpSpPr>
          <p:cNvPr id="1510" name="Google Shape;1510;p9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511" name="Google Shape;1511;p9"/>
            <p:cNvGrpSpPr/>
            <p:nvPr/>
          </p:nvGrpSpPr>
          <p:grpSpPr>
            <a:xfrm>
              <a:off x="-529139" y="21377"/>
              <a:ext cx="2708381" cy="5100745"/>
              <a:chOff x="-529139" y="21377"/>
              <a:chExt cx="2708381" cy="5100745"/>
            </a:xfrm>
          </p:grpSpPr>
          <p:sp>
            <p:nvSpPr>
              <p:cNvPr id="1512" name="Google Shape;1512;p9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3" name="Google Shape;1513;p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4" name="Google Shape;1514;p9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5" name="Google Shape;1515;p9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6" name="Google Shape;1516;p9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7" name="Google Shape;1517;p9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8" name="Google Shape;1518;p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9" name="Google Shape;1519;p9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0" name="Google Shape;1520;p9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1" name="Google Shape;1521;p9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2" name="Google Shape;1522;p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3" name="Google Shape;1523;p9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4" name="Google Shape;1524;p9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5" name="Google Shape;1525;p9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6" name="Google Shape;1526;p9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7" name="Google Shape;1527;p9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8" name="Google Shape;1528;p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9" name="Google Shape;1529;p9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0" name="Google Shape;1530;p9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1" name="Google Shape;1531;p9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2" name="Google Shape;1532;p9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3" name="Google Shape;1533;p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4" name="Google Shape;1534;p9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5" name="Google Shape;1535;p9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6" name="Google Shape;1536;p9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7" name="Google Shape;1537;p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8" name="Google Shape;1538;p9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9" name="Google Shape;1539;p9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0" name="Google Shape;1540;p9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8" name="Google Shape;1548;p9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9" name="Google Shape;1549;p9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0" name="Google Shape;1550;p9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1" name="Google Shape;1551;p9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9" name="Google Shape;1559;p9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0" name="Google Shape;1560;p9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1" name="Google Shape;1561;p9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4" name="Google Shape;1564;p9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5" name="Google Shape;1565;p9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6" name="Google Shape;1566;p9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7" name="Google Shape;1567;p9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8" name="Google Shape;1568;p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9" name="Google Shape;1569;p9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0" name="Google Shape;1570;p9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9" name="Google Shape;1579;p9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 rot="10800000" flipH="1">
                <a:off x="157462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 rot="10800000" flipH="1">
                <a:off x="157462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89" name="Google Shape;1689;p9"/>
            <p:cNvGrpSpPr/>
            <p:nvPr/>
          </p:nvGrpSpPr>
          <p:grpSpPr>
            <a:xfrm>
              <a:off x="7782972" y="21377"/>
              <a:ext cx="1890166" cy="5100745"/>
              <a:chOff x="7782972" y="21377"/>
              <a:chExt cx="1890166" cy="5100745"/>
            </a:xfrm>
          </p:grpSpPr>
          <p:sp>
            <p:nvSpPr>
              <p:cNvPr id="1690" name="Google Shape;1690;p9"/>
              <p:cNvSpPr/>
              <p:nvPr/>
            </p:nvSpPr>
            <p:spPr>
              <a:xfrm rot="10800000">
                <a:off x="930285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 rot="10800000">
                <a:off x="953595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 rot="10800000">
                <a:off x="906856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 rot="10800000">
                <a:off x="9185117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 rot="10800000">
                <a:off x="9418167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 rot="10800000">
                <a:off x="9185117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 rot="10800000">
                <a:off x="9418167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 rot="10800000">
                <a:off x="930285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 rot="10800000">
                <a:off x="7899520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 rot="10800000">
                <a:off x="953595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 rot="10800000">
                <a:off x="906856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 rot="10800000">
                <a:off x="9185117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 rot="10800000">
                <a:off x="9418167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 rot="10800000">
                <a:off x="9185117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 rot="10800000">
                <a:off x="9418167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 rot="10800000">
                <a:off x="930285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 rot="10800000">
                <a:off x="953595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 rot="10800000">
                <a:off x="9068569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 rot="10800000">
                <a:off x="9185117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 rot="10800000">
                <a:off x="9418167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 rot="10800000">
                <a:off x="9185117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 rot="10800000">
                <a:off x="9418167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 rot="10800000">
                <a:off x="930285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 rot="10800000">
                <a:off x="953595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 rot="10800000">
                <a:off x="9068569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 rot="10800000">
                <a:off x="9185117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 rot="10800000">
                <a:off x="9418167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 rot="10800000">
                <a:off x="9185117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 rot="10800000">
                <a:off x="9418167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 rot="10800000">
                <a:off x="930285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 rot="10800000">
                <a:off x="953595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 rot="10800000">
                <a:off x="9068569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 rot="10800000">
                <a:off x="9185117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3" name="Google Shape;1773;p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4" name="Google Shape;1774;p9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 rot="10800000">
                <a:off x="9418167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 rot="10800000">
                <a:off x="9185117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 rot="10800000">
                <a:off x="9418167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 rot="10800000">
                <a:off x="930285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5" name="Google Shape;1785;p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6" name="Google Shape;1786;p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 rot="10800000">
                <a:off x="953595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 rot="10800000">
                <a:off x="9068569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 rot="10800000">
                <a:off x="813380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 rot="10800000">
                <a:off x="9185117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 rot="10800000">
                <a:off x="7782972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 rot="10800000">
                <a:off x="9418167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7" name="Google Shape;1797;p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8" name="Google Shape;1798;p9"/>
              <p:cNvSpPr/>
              <p:nvPr/>
            </p:nvSpPr>
            <p:spPr>
              <a:xfrm rot="10800000">
                <a:off x="8016068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 rot="10800000">
                <a:off x="9185117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 rot="10800000">
                <a:off x="9418167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07" name="Google Shape;1807;p9"/>
          <p:cNvGrpSpPr/>
          <p:nvPr/>
        </p:nvGrpSpPr>
        <p:grpSpPr>
          <a:xfrm>
            <a:off x="1" y="0"/>
            <a:ext cx="9142331" cy="5143500"/>
            <a:chOff x="-1668" y="0"/>
            <a:chExt cx="9142331" cy="5143500"/>
          </a:xfrm>
        </p:grpSpPr>
        <p:pic>
          <p:nvPicPr>
            <p:cNvPr id="1808" name="Google Shape;1808;p9"/>
            <p:cNvPicPr preferRelativeResize="0"/>
            <p:nvPr/>
          </p:nvPicPr>
          <p:blipFill rotWithShape="1">
            <a:blip r:embed="rId2">
              <a:alphaModFix amt="76000"/>
            </a:blip>
            <a:srcRect t="3583" r="50064" b="3592"/>
            <a:stretch>
              <a:fillRect/>
            </a:stretch>
          </p:blipFill>
          <p:spPr>
            <a:xfrm flipH="1">
              <a:off x="-1668" y="0"/>
              <a:ext cx="308134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9"/>
            <p:cNvPicPr preferRelativeResize="0"/>
            <p:nvPr/>
          </p:nvPicPr>
          <p:blipFill rotWithShape="1">
            <a:blip r:embed="rId2">
              <a:alphaModFix amt="76000"/>
            </a:blip>
            <a:srcRect l="76695" t="3584" b="39432"/>
            <a:stretch>
              <a:fillRect/>
            </a:stretch>
          </p:blipFill>
          <p:spPr>
            <a:xfrm flipH="1">
              <a:off x="7702588" y="1986051"/>
              <a:ext cx="1438075" cy="3157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0"/>
          <p:cNvSpPr txBox="1"/>
          <p:nvPr>
            <p:ph type="title"/>
          </p:nvPr>
        </p:nvSpPr>
        <p:spPr>
          <a:xfrm flipH="1">
            <a:off x="4567337" y="1501756"/>
            <a:ext cx="27657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1812" name="Google Shape;1812;p1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1813" name="Google Shape;1813;p1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1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1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1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1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1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1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1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1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1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1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1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1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1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1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1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1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1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1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1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1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1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1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1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1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1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1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1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1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1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1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1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1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1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1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1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1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1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1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1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1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1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1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1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1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1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1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1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1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1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1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1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1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1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1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1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1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1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1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1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1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1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1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1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1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1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1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1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1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1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1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1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1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1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1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1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1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1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1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1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1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1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1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1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1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1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1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1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1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1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1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1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1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1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1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1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1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1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1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1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1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1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1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1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1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1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1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920;p1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1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1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1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1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1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1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1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1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1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1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1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1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1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1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1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36" name="Google Shape;1936;p10"/>
          <p:cNvPicPr preferRelativeResize="0"/>
          <p:nvPr/>
        </p:nvPicPr>
        <p:blipFill rotWithShape="1">
          <a:blip r:embed="rId2">
            <a:alphaModFix amt="75000"/>
          </a:blip>
          <a:srcRect t="48008" r="44140"/>
          <a:stretch>
            <a:fillRect/>
          </a:stretch>
        </p:blipFill>
        <p:spPr>
          <a:xfrm>
            <a:off x="6951525" y="2"/>
            <a:ext cx="2192475" cy="22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2" Type="http://schemas.openxmlformats.org/officeDocument/2006/relationships/theme" Target="../theme/theme1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 panose="00000500000000000000"/>
              <a:buNone/>
              <a:defRPr sz="3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9.jpeg"/><Relationship Id="rId1" Type="http://schemas.openxmlformats.org/officeDocument/2006/relationships/hyperlink" Target="http://drive.google.com/file/d/14qHQDpTaowLF9eCmhsuP6kfjF6oqn7e5/vie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25.png"/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3.png"/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4.jpeg"/><Relationship Id="rId1" Type="http://schemas.openxmlformats.org/officeDocument/2006/relationships/hyperlink" Target="http://drive.google.com/file/d/13eR11P4AJpGz7FH_6NHLndDBwMYb3o4j/vie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0.png"/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1" Type="http://schemas.openxmlformats.org/officeDocument/2006/relationships/hyperlink" Target="http://drive.google.com/file/d/1BsLGATojKpMk9jGSASBwinbo-K9tiEHb/vie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5.png"/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1" Type="http://schemas.openxmlformats.org/officeDocument/2006/relationships/hyperlink" Target="http://drive.google.com/file/d/1rm8rp1r5CdekxyEA_wW9mgEACBNylgSx/vie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23.png"/><Relationship Id="rId4" Type="http://schemas.openxmlformats.org/officeDocument/2006/relationships/image" Target="../media/image40.pn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2" Type="http://schemas.openxmlformats.org/officeDocument/2006/relationships/notesSlide" Target="../notesSlides/notesSlide31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5.png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1" Type="http://schemas.openxmlformats.org/officeDocument/2006/relationships/notesSlide" Target="../notesSlides/notesSlide32.xml"/><Relationship Id="rId10" Type="http://schemas.openxmlformats.org/officeDocument/2006/relationships/slideLayout" Target="../slideLayouts/slideLayout17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hyperlink" Target="https://github.com/icefired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5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6" name="Google Shape;5866;p33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170425" y="-256350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67" name="Google Shape;5867;p33"/>
          <p:cNvSpPr txBox="1"/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IceFireDB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 Stack</a:t>
            </a:r>
            <a:endParaRPr lang="en-GB"/>
          </a:p>
        </p:txBody>
      </p:sp>
      <p:sp>
        <p:nvSpPr>
          <p:cNvPr id="5868" name="Google Shape;5868;p33"/>
          <p:cNvSpPr txBox="1"/>
          <p:nvPr>
            <p:ph type="subTitle" idx="1"/>
          </p:nvPr>
        </p:nvSpPr>
        <p:spPr>
          <a:xfrm>
            <a:off x="1061300" y="3189900"/>
            <a:ext cx="6101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新一代去中心化数据库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支撑数据去中心化、助力web2结合web3基础设施</a:t>
            </a:r>
            <a:endParaRPr lang="en-GB"/>
          </a:p>
        </p:txBody>
      </p:sp>
      <p:grpSp>
        <p:nvGrpSpPr>
          <p:cNvPr id="5869" name="Google Shape;5869;p33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70" name="Google Shape;5870;p33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1" name="Google Shape;5871;p33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2" name="Google Shape;5872;p33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3" name="Google Shape;5873;p33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95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6" name="Google Shape;6296;p42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3191140" y="784150"/>
            <a:ext cx="11979836" cy="70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7" name="Google Shape;6297;p42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IceFireDB订阅系统 - 场景介绍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298" name="Google Shape;6298;p42" title="Icon of a brain with circles and connection lines inside"/>
          <p:cNvSpPr/>
          <p:nvPr/>
        </p:nvSpPr>
        <p:spPr>
          <a:xfrm rot="-2701271">
            <a:off x="3118331" y="1421283"/>
            <a:ext cx="1175818" cy="788423"/>
          </a:xfrm>
          <a:custGeom>
            <a:avLst/>
            <a:gdLst/>
            <a:ahLst/>
            <a:cxnLst/>
            <a:rect l="l" t="t" r="r" b="b"/>
            <a:pathLst>
              <a:path w="440" h="295" extrusionOk="0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28575" cap="flat" cmpd="sng">
            <a:solidFill>
              <a:srgbClr val="00FFF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0505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cxnSp>
        <p:nvCxnSpPr>
          <p:cNvPr id="6299" name="Google Shape;6299;p42"/>
          <p:cNvCxnSpPr/>
          <p:nvPr/>
        </p:nvCxnSpPr>
        <p:spPr>
          <a:xfrm>
            <a:off x="7346504" y="1434305"/>
            <a:ext cx="672000" cy="24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00" name="Google Shape;6300;p42"/>
          <p:cNvCxnSpPr/>
          <p:nvPr/>
        </p:nvCxnSpPr>
        <p:spPr>
          <a:xfrm>
            <a:off x="7134795" y="811256"/>
            <a:ext cx="212400" cy="614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01" name="Google Shape;6301;p42"/>
          <p:cNvCxnSpPr/>
          <p:nvPr/>
        </p:nvCxnSpPr>
        <p:spPr>
          <a:xfrm rot="10800000" flipH="1">
            <a:off x="6465690" y="814146"/>
            <a:ext cx="667800" cy="273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02" name="Google Shape;6302;p42"/>
          <p:cNvCxnSpPr/>
          <p:nvPr/>
        </p:nvCxnSpPr>
        <p:spPr>
          <a:xfrm rot="10800000">
            <a:off x="5883797" y="905643"/>
            <a:ext cx="571500" cy="189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03" name="Google Shape;6303;p42"/>
          <p:cNvCxnSpPr/>
          <p:nvPr/>
        </p:nvCxnSpPr>
        <p:spPr>
          <a:xfrm flipH="1">
            <a:off x="5470312" y="915853"/>
            <a:ext cx="413100" cy="69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04" name="Google Shape;6304;p42"/>
          <p:cNvCxnSpPr/>
          <p:nvPr/>
        </p:nvCxnSpPr>
        <p:spPr>
          <a:xfrm rot="10800000" flipH="1">
            <a:off x="4116242" y="1102938"/>
            <a:ext cx="363900" cy="583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05" name="Google Shape;6305;p42"/>
          <p:cNvCxnSpPr/>
          <p:nvPr/>
        </p:nvCxnSpPr>
        <p:spPr>
          <a:xfrm>
            <a:off x="4480219" y="1102730"/>
            <a:ext cx="990600" cy="507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06" name="Google Shape;6306;p42"/>
          <p:cNvSpPr/>
          <p:nvPr/>
        </p:nvSpPr>
        <p:spPr>
          <a:xfrm>
            <a:off x="6391004" y="103403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07" name="Google Shape;6307;p42"/>
          <p:cNvSpPr/>
          <p:nvPr/>
        </p:nvSpPr>
        <p:spPr>
          <a:xfrm>
            <a:off x="5408195" y="154107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08" name="Google Shape;6308;p42"/>
          <p:cNvSpPr/>
          <p:nvPr/>
        </p:nvSpPr>
        <p:spPr>
          <a:xfrm>
            <a:off x="4049362" y="1629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09" name="Google Shape;6309;p42"/>
          <p:cNvSpPr/>
          <p:nvPr/>
        </p:nvSpPr>
        <p:spPr>
          <a:xfrm>
            <a:off x="7287373" y="13751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10" name="Google Shape;6310;p42"/>
          <p:cNvSpPr/>
          <p:nvPr/>
        </p:nvSpPr>
        <p:spPr>
          <a:xfrm>
            <a:off x="4448073" y="10410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11" name="Google Shape;6311;p42"/>
          <p:cNvSpPr/>
          <p:nvPr/>
        </p:nvSpPr>
        <p:spPr>
          <a:xfrm>
            <a:off x="7959388" y="1629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312" name="Google Shape;6312;p42"/>
          <p:cNvCxnSpPr/>
          <p:nvPr/>
        </p:nvCxnSpPr>
        <p:spPr>
          <a:xfrm rot="10800000" flipH="1">
            <a:off x="4093389" y="2538576"/>
            <a:ext cx="782100" cy="312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13" name="Google Shape;6313;p42"/>
          <p:cNvCxnSpPr>
            <a:endCxn id="6314" idx="2"/>
          </p:cNvCxnSpPr>
          <p:nvPr/>
        </p:nvCxnSpPr>
        <p:spPr>
          <a:xfrm>
            <a:off x="4878473" y="2523114"/>
            <a:ext cx="244200" cy="4905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15" name="Google Shape;6315;p42"/>
          <p:cNvCxnSpPr>
            <a:stCxn id="6314" idx="4"/>
          </p:cNvCxnSpPr>
          <p:nvPr/>
        </p:nvCxnSpPr>
        <p:spPr>
          <a:xfrm>
            <a:off x="5181773" y="3072714"/>
            <a:ext cx="333000" cy="729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16" name="Google Shape;6316;p42"/>
          <p:cNvCxnSpPr/>
          <p:nvPr/>
        </p:nvCxnSpPr>
        <p:spPr>
          <a:xfrm flipH="1">
            <a:off x="5499056" y="3284552"/>
            <a:ext cx="686100" cy="516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17" name="Google Shape;6317;p42"/>
          <p:cNvCxnSpPr>
            <a:stCxn id="6318" idx="5"/>
            <a:endCxn id="6319" idx="3"/>
          </p:cNvCxnSpPr>
          <p:nvPr/>
        </p:nvCxnSpPr>
        <p:spPr>
          <a:xfrm>
            <a:off x="6218044" y="3330831"/>
            <a:ext cx="1056900" cy="525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20" name="Google Shape;6320;p42"/>
          <p:cNvCxnSpPr>
            <a:stCxn id="6321" idx="1"/>
            <a:endCxn id="6322" idx="5"/>
          </p:cNvCxnSpPr>
          <p:nvPr/>
        </p:nvCxnSpPr>
        <p:spPr>
          <a:xfrm rot="10800000">
            <a:off x="3644001" y="2295501"/>
            <a:ext cx="406500" cy="513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23" name="Google Shape;6323;p42"/>
          <p:cNvSpPr/>
          <p:nvPr/>
        </p:nvSpPr>
        <p:spPr>
          <a:xfrm>
            <a:off x="4818547" y="247137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21" name="Google Shape;6321;p42"/>
          <p:cNvSpPr/>
          <p:nvPr/>
        </p:nvSpPr>
        <p:spPr>
          <a:xfrm>
            <a:off x="4033191" y="279149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24" name="Google Shape;6324;p42"/>
          <p:cNvSpPr/>
          <p:nvPr/>
        </p:nvSpPr>
        <p:spPr>
          <a:xfrm>
            <a:off x="5440052" y="37348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18" name="Google Shape;6318;p42"/>
          <p:cNvSpPr/>
          <p:nvPr/>
        </p:nvSpPr>
        <p:spPr>
          <a:xfrm>
            <a:off x="6117154" y="322994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22" name="Google Shape;6322;p42"/>
          <p:cNvSpPr/>
          <p:nvPr/>
        </p:nvSpPr>
        <p:spPr>
          <a:xfrm>
            <a:off x="3543236" y="219473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25" name="Google Shape;6325;p42"/>
          <p:cNvSpPr/>
          <p:nvPr/>
        </p:nvSpPr>
        <p:spPr>
          <a:xfrm>
            <a:off x="6211305" y="732572"/>
            <a:ext cx="535500" cy="5355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326" name="Google Shape;6326;p42"/>
          <p:cNvSpPr/>
          <p:nvPr/>
        </p:nvSpPr>
        <p:spPr>
          <a:xfrm>
            <a:off x="7594409" y="3894805"/>
            <a:ext cx="1341300" cy="821100"/>
          </a:xfrm>
          <a:prstGeom prst="ellipse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27" name="Google Shape;6327;p4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65971" y="408800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8" name="Google Shape;6328;p42"/>
          <p:cNvSpPr/>
          <p:nvPr/>
        </p:nvSpPr>
        <p:spPr>
          <a:xfrm>
            <a:off x="5600686" y="2400142"/>
            <a:ext cx="1431600" cy="596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29" name="Google Shape;6329;p4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55653" y="245616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330" name="Google Shape;6330;p42"/>
          <p:cNvSpPr/>
          <p:nvPr/>
        </p:nvSpPr>
        <p:spPr>
          <a:xfrm>
            <a:off x="3617848" y="3247643"/>
            <a:ext cx="554700" cy="3339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31" name="Google Shape;6331;p4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05267" y="3137759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332" name="Google Shape;6332;p42"/>
          <p:cNvSpPr/>
          <p:nvPr/>
        </p:nvSpPr>
        <p:spPr>
          <a:xfrm>
            <a:off x="3964461" y="2589647"/>
            <a:ext cx="406200" cy="406200"/>
          </a:xfrm>
          <a:prstGeom prst="roundRect">
            <a:avLst>
              <a:gd name="adj" fmla="val 16667"/>
            </a:avLst>
          </a:prstGeom>
          <a:solidFill>
            <a:srgbClr val="CAD2DA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grpSp>
        <p:nvGrpSpPr>
          <p:cNvPr id="6333" name="Google Shape;6333;p42"/>
          <p:cNvGrpSpPr/>
          <p:nvPr/>
        </p:nvGrpSpPr>
        <p:grpSpPr>
          <a:xfrm>
            <a:off x="6767054" y="892905"/>
            <a:ext cx="1261146" cy="739476"/>
            <a:chOff x="6477016" y="428505"/>
            <a:chExt cx="1261146" cy="739476"/>
          </a:xfrm>
        </p:grpSpPr>
        <p:grpSp>
          <p:nvGrpSpPr>
            <p:cNvPr id="6334" name="Google Shape;6334;p42"/>
            <p:cNvGrpSpPr/>
            <p:nvPr/>
          </p:nvGrpSpPr>
          <p:grpSpPr>
            <a:xfrm>
              <a:off x="6733719" y="428505"/>
              <a:ext cx="1004443" cy="739476"/>
              <a:chOff x="5474569" y="390267"/>
              <a:chExt cx="1004443" cy="739476"/>
            </a:xfrm>
          </p:grpSpPr>
          <p:sp>
            <p:nvSpPr>
              <p:cNvPr id="6335" name="Google Shape;6335;p42"/>
              <p:cNvSpPr/>
              <p:nvPr/>
            </p:nvSpPr>
            <p:spPr>
              <a:xfrm>
                <a:off x="5525312" y="545943"/>
                <a:ext cx="953700" cy="583800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336" name="Google Shape;6336;p42"/>
              <p:cNvSpPr/>
              <p:nvPr/>
            </p:nvSpPr>
            <p:spPr>
              <a:xfrm>
                <a:off x="5981683" y="745389"/>
                <a:ext cx="397800" cy="243600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pic>
            <p:nvPicPr>
              <p:cNvPr id="6337" name="Google Shape;6337;p42" descr="男人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5474569" y="390267"/>
                <a:ext cx="517835" cy="4768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38" name="Google Shape;6338;p42"/>
            <p:cNvGrpSpPr/>
            <p:nvPr/>
          </p:nvGrpSpPr>
          <p:grpSpPr>
            <a:xfrm>
              <a:off x="6477016" y="660209"/>
              <a:ext cx="375544" cy="375544"/>
              <a:chOff x="4518991" y="343778"/>
              <a:chExt cx="914400" cy="914400"/>
            </a:xfrm>
          </p:grpSpPr>
          <p:sp>
            <p:nvSpPr>
              <p:cNvPr id="6339" name="Google Shape;6339;p42"/>
              <p:cNvSpPr/>
              <p:nvPr/>
            </p:nvSpPr>
            <p:spPr>
              <a:xfrm>
                <a:off x="4518991" y="343778"/>
                <a:ext cx="914400" cy="914400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340" name="Google Shape;6340;p42"/>
              <p:cNvSpPr/>
              <p:nvPr/>
            </p:nvSpPr>
            <p:spPr>
              <a:xfrm>
                <a:off x="4657399" y="509182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341" name="Google Shape;6341;p42"/>
              <p:cNvSpPr/>
              <p:nvPr/>
            </p:nvSpPr>
            <p:spPr>
              <a:xfrm rot="10800000">
                <a:off x="4993674" y="509210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</p:grpSp>
      <p:grpSp>
        <p:nvGrpSpPr>
          <p:cNvPr id="6342" name="Google Shape;6342;p42"/>
          <p:cNvGrpSpPr/>
          <p:nvPr/>
        </p:nvGrpSpPr>
        <p:grpSpPr>
          <a:xfrm>
            <a:off x="7642135" y="3685892"/>
            <a:ext cx="375544" cy="375544"/>
            <a:chOff x="4518991" y="343778"/>
            <a:chExt cx="914400" cy="914400"/>
          </a:xfrm>
        </p:grpSpPr>
        <p:sp>
          <p:nvSpPr>
            <p:cNvPr id="6343" name="Google Shape;6343;p42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44" name="Google Shape;6344;p42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45" name="Google Shape;6345;p42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grpSp>
        <p:nvGrpSpPr>
          <p:cNvPr id="6346" name="Google Shape;6346;p42"/>
          <p:cNvGrpSpPr/>
          <p:nvPr/>
        </p:nvGrpSpPr>
        <p:grpSpPr>
          <a:xfrm>
            <a:off x="3979737" y="2981711"/>
            <a:ext cx="375544" cy="375544"/>
            <a:chOff x="4518991" y="343778"/>
            <a:chExt cx="914400" cy="914400"/>
          </a:xfrm>
        </p:grpSpPr>
        <p:sp>
          <p:nvSpPr>
            <p:cNvPr id="6347" name="Google Shape;6347;p42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48" name="Google Shape;6348;p42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49" name="Google Shape;6349;p42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cxnSp>
        <p:nvCxnSpPr>
          <p:cNvPr id="6350" name="Google Shape;6350;p42"/>
          <p:cNvCxnSpPr>
            <a:stCxn id="6343" idx="3"/>
            <a:endCxn id="6339" idx="1"/>
          </p:cNvCxnSpPr>
          <p:nvPr/>
        </p:nvCxnSpPr>
        <p:spPr>
          <a:xfrm rot="10800000">
            <a:off x="6954807" y="1500092"/>
            <a:ext cx="875100" cy="21858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6351" name="Google Shape;6351;p42"/>
          <p:cNvCxnSpPr>
            <a:stCxn id="6343" idx="2"/>
            <a:endCxn id="6352" idx="1"/>
          </p:cNvCxnSpPr>
          <p:nvPr/>
        </p:nvCxnSpPr>
        <p:spPr>
          <a:xfrm rot="10800000">
            <a:off x="5589235" y="2831764"/>
            <a:ext cx="2052900" cy="10419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353" name="Google Shape;6353;p42"/>
          <p:cNvSpPr/>
          <p:nvPr/>
        </p:nvSpPr>
        <p:spPr>
          <a:xfrm>
            <a:off x="7711325" y="4299900"/>
            <a:ext cx="333000" cy="24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354" name="Google Shape;6354;p42"/>
          <p:cNvSpPr/>
          <p:nvPr/>
        </p:nvSpPr>
        <p:spPr>
          <a:xfrm>
            <a:off x="8160856" y="4381276"/>
            <a:ext cx="397800" cy="243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355" name="Google Shape;6355;p42"/>
          <p:cNvSpPr/>
          <p:nvPr/>
        </p:nvSpPr>
        <p:spPr>
          <a:xfrm>
            <a:off x="8415117" y="4100938"/>
            <a:ext cx="397800" cy="24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56" name="Google Shape;6356;p4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52794" y="3823072"/>
            <a:ext cx="517835" cy="476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7" name="Google Shape;6357;p42"/>
          <p:cNvCxnSpPr>
            <a:stCxn id="6347" idx="0"/>
            <a:endCxn id="6343" idx="2"/>
          </p:cNvCxnSpPr>
          <p:nvPr/>
        </p:nvCxnSpPr>
        <p:spPr>
          <a:xfrm>
            <a:off x="4355281" y="3169483"/>
            <a:ext cx="3286800" cy="7041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319" name="Google Shape;6319;p42"/>
          <p:cNvSpPr/>
          <p:nvPr/>
        </p:nvSpPr>
        <p:spPr>
          <a:xfrm>
            <a:off x="7257779" y="375544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14" name="Google Shape;6314;p42"/>
          <p:cNvSpPr/>
          <p:nvPr/>
        </p:nvSpPr>
        <p:spPr>
          <a:xfrm>
            <a:off x="5122673" y="2954514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58" name="Google Shape;6358;p42"/>
          <p:cNvSpPr txBox="1"/>
          <p:nvPr/>
        </p:nvSpPr>
        <p:spPr>
          <a:xfrm>
            <a:off x="3056200" y="1522450"/>
            <a:ext cx="133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59" name="Google Shape;6359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30062" y="2563287"/>
            <a:ext cx="274921" cy="4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0" name="Google Shape;6360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41624" y="790537"/>
            <a:ext cx="274921" cy="4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1" name="Google Shape;6361;p42"/>
          <p:cNvGrpSpPr/>
          <p:nvPr/>
        </p:nvGrpSpPr>
        <p:grpSpPr>
          <a:xfrm>
            <a:off x="7235923" y="3755462"/>
            <a:ext cx="406200" cy="432560"/>
            <a:chOff x="3275161" y="4747287"/>
            <a:chExt cx="406200" cy="432560"/>
          </a:xfrm>
        </p:grpSpPr>
        <p:sp>
          <p:nvSpPr>
            <p:cNvPr id="6362" name="Google Shape;6362;p42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363" name="Google Shape;6363;p4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64" name="Google Shape;6364;p4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18906" y="4148031"/>
            <a:ext cx="517835" cy="47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5" name="Google Shape;6365;p42"/>
          <p:cNvGrpSpPr/>
          <p:nvPr/>
        </p:nvGrpSpPr>
        <p:grpSpPr>
          <a:xfrm rot="1003897">
            <a:off x="5095165" y="2686589"/>
            <a:ext cx="406215" cy="432576"/>
            <a:chOff x="3275161" y="4747287"/>
            <a:chExt cx="406200" cy="432560"/>
          </a:xfrm>
        </p:grpSpPr>
        <p:sp>
          <p:nvSpPr>
            <p:cNvPr id="6366" name="Google Shape;6366;p42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367" name="Google Shape;6367;p4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8" name="Google Shape;6368;p42"/>
          <p:cNvGrpSpPr/>
          <p:nvPr/>
        </p:nvGrpSpPr>
        <p:grpSpPr>
          <a:xfrm>
            <a:off x="5401399" y="2456170"/>
            <a:ext cx="375544" cy="375544"/>
            <a:chOff x="4518991" y="343778"/>
            <a:chExt cx="914400" cy="914400"/>
          </a:xfrm>
        </p:grpSpPr>
        <p:sp>
          <p:nvSpPr>
            <p:cNvPr id="6352" name="Google Shape;6352;p42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69" name="Google Shape;6369;p42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70" name="Google Shape;6370;p42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sp>
        <p:nvSpPr>
          <p:cNvPr id="6371" name="Google Shape;6371;p42"/>
          <p:cNvSpPr txBox="1"/>
          <p:nvPr/>
        </p:nvSpPr>
        <p:spPr>
          <a:xfrm>
            <a:off x="5893337" y="43227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72" name="Google Shape;6372;p42"/>
          <p:cNvSpPr txBox="1"/>
          <p:nvPr/>
        </p:nvSpPr>
        <p:spPr>
          <a:xfrm>
            <a:off x="3644012" y="233007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73" name="Google Shape;6373;p42"/>
          <p:cNvSpPr txBox="1"/>
          <p:nvPr/>
        </p:nvSpPr>
        <p:spPr>
          <a:xfrm>
            <a:off x="6213862" y="3948250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74" name="Google Shape;6374;p42"/>
          <p:cNvSpPr txBox="1"/>
          <p:nvPr/>
        </p:nvSpPr>
        <p:spPr>
          <a:xfrm rot="853918">
            <a:off x="4627426" y="3032433"/>
            <a:ext cx="1171454" cy="3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75" name="Google Shape;6375;p42"/>
          <p:cNvSpPr txBox="1"/>
          <p:nvPr/>
        </p:nvSpPr>
        <p:spPr>
          <a:xfrm>
            <a:off x="147700" y="773375"/>
            <a:ext cx="2816700" cy="3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	</a:t>
            </a:r>
            <a:r>
              <a:rPr lang="en-GB" b="1">
                <a:solidFill>
                  <a:schemeClr val="lt1"/>
                </a:solidFill>
              </a:rPr>
              <a:t>IceFireDB订阅系统</a:t>
            </a:r>
            <a:r>
              <a:rPr lang="en-GB">
                <a:solidFill>
                  <a:srgbClr val="FFFFFF"/>
                </a:solidFill>
              </a:rPr>
              <a:t>提供了方便的去中心化订阅命令。通过支持原生redis发布订阅协议及指令，使web2下使用redis发布订阅的应用可以无感的迁移到</a:t>
            </a:r>
            <a:r>
              <a:rPr lang="en-GB">
                <a:solidFill>
                  <a:schemeClr val="lt1"/>
                </a:solidFill>
              </a:rPr>
              <a:t>IceFireDB订阅系统中。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	IceFireDB节点间通过P2P服务发现来发现节点自动组网，从而构建一个全球分布式web3发布订阅系统。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76" name="Google Shape;6376;p42"/>
          <p:cNvSpPr/>
          <p:nvPr/>
        </p:nvSpPr>
        <p:spPr>
          <a:xfrm>
            <a:off x="5821123" y="8526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77" name="Google Shape;6377;p42"/>
          <p:cNvSpPr/>
          <p:nvPr/>
        </p:nvSpPr>
        <p:spPr>
          <a:xfrm>
            <a:off x="7064823" y="7325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378" name="Google Shape;6378;p42"/>
          <p:cNvCxnSpPr>
            <a:stCxn id="6347" idx="0"/>
            <a:endCxn id="6339" idx="1"/>
          </p:cNvCxnSpPr>
          <p:nvPr/>
        </p:nvCxnSpPr>
        <p:spPr>
          <a:xfrm rot="10800000" flipH="1">
            <a:off x="4355281" y="1500283"/>
            <a:ext cx="2599500" cy="16692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82" name="Shape 6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3" name="Google Shape;6383;p43"/>
          <p:cNvSpPr/>
          <p:nvPr/>
        </p:nvSpPr>
        <p:spPr>
          <a:xfrm>
            <a:off x="3094650" y="754225"/>
            <a:ext cx="2293800" cy="2993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84" name="Google Shape;6384;p43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IceFireDB订阅系统 - 系统架构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385" name="Google Shape;6385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7100" y="1677800"/>
            <a:ext cx="537298" cy="5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6386" name="Google Shape;6386;p43"/>
          <p:cNvSpPr txBox="1"/>
          <p:nvPr/>
        </p:nvSpPr>
        <p:spPr>
          <a:xfrm>
            <a:off x="3541130" y="713975"/>
            <a:ext cx="14775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87" name="Google Shape;6387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5646" y="1024722"/>
            <a:ext cx="1088450" cy="6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8" name="Google Shape;6388;p43"/>
          <p:cNvSpPr/>
          <p:nvPr/>
        </p:nvSpPr>
        <p:spPr>
          <a:xfrm>
            <a:off x="3147748" y="2054427"/>
            <a:ext cx="786600" cy="7758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89" name="Google Shape;6389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39188" y="2138409"/>
            <a:ext cx="403859" cy="594457"/>
          </a:xfrm>
          <a:prstGeom prst="rect">
            <a:avLst/>
          </a:prstGeom>
          <a:noFill/>
          <a:ln>
            <a:noFill/>
          </a:ln>
        </p:spPr>
      </p:pic>
      <p:sp>
        <p:nvSpPr>
          <p:cNvPr id="6390" name="Google Shape;6390;p43"/>
          <p:cNvSpPr/>
          <p:nvPr/>
        </p:nvSpPr>
        <p:spPr>
          <a:xfrm>
            <a:off x="4567575" y="2047737"/>
            <a:ext cx="786600" cy="7758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91" name="Google Shape;6391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59037" y="2131715"/>
            <a:ext cx="403905" cy="59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2" name="Google Shape;639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7100" y="2542350"/>
            <a:ext cx="537298" cy="53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3" name="Google Shape;6393;p43"/>
          <p:cNvCxnSpPr>
            <a:stCxn id="6385" idx="3"/>
            <a:endCxn id="6388" idx="2"/>
          </p:cNvCxnSpPr>
          <p:nvPr/>
        </p:nvCxnSpPr>
        <p:spPr>
          <a:xfrm>
            <a:off x="1644398" y="1946449"/>
            <a:ext cx="1503300" cy="49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4" name="Google Shape;6394;p43"/>
          <p:cNvCxnSpPr>
            <a:stCxn id="6392" idx="3"/>
            <a:endCxn id="6388" idx="2"/>
          </p:cNvCxnSpPr>
          <p:nvPr/>
        </p:nvCxnSpPr>
        <p:spPr>
          <a:xfrm rot="10800000" flipH="1">
            <a:off x="1644398" y="2442299"/>
            <a:ext cx="1503300" cy="3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395" name="Google Shape;6395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25650" y="1601100"/>
            <a:ext cx="537298" cy="5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6" name="Google Shape;6396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38700" y="2480150"/>
            <a:ext cx="537298" cy="53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7" name="Google Shape;6397;p43"/>
          <p:cNvCxnSpPr>
            <a:stCxn id="6395" idx="1"/>
            <a:endCxn id="6390" idx="6"/>
          </p:cNvCxnSpPr>
          <p:nvPr/>
        </p:nvCxnSpPr>
        <p:spPr>
          <a:xfrm flipH="1">
            <a:off x="5354150" y="1869749"/>
            <a:ext cx="1471500" cy="56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8" name="Google Shape;6398;p43"/>
          <p:cNvCxnSpPr>
            <a:stCxn id="6396" idx="1"/>
            <a:endCxn id="6390" idx="6"/>
          </p:cNvCxnSpPr>
          <p:nvPr/>
        </p:nvCxnSpPr>
        <p:spPr>
          <a:xfrm rot="10800000">
            <a:off x="5354300" y="2435599"/>
            <a:ext cx="1484400" cy="3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9" name="Google Shape;6399;p43"/>
          <p:cNvCxnSpPr>
            <a:stCxn id="6389" idx="0"/>
            <a:endCxn id="6387" idx="1"/>
          </p:cNvCxnSpPr>
          <p:nvPr/>
        </p:nvCxnSpPr>
        <p:spPr>
          <a:xfrm rot="-5400000">
            <a:off x="3244717" y="1647609"/>
            <a:ext cx="787200" cy="194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0" name="Google Shape;6400;p43"/>
          <p:cNvCxnSpPr>
            <a:stCxn id="6391" idx="0"/>
            <a:endCxn id="6387" idx="3"/>
          </p:cNvCxnSpPr>
          <p:nvPr/>
        </p:nvCxnSpPr>
        <p:spPr>
          <a:xfrm rot="5400000" flipH="1">
            <a:off x="4502290" y="1673015"/>
            <a:ext cx="780600" cy="136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01" name="Google Shape;6401;p43"/>
          <p:cNvSpPr txBox="1"/>
          <p:nvPr/>
        </p:nvSpPr>
        <p:spPr>
          <a:xfrm>
            <a:off x="3094650" y="3441325"/>
            <a:ext cx="129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订阅系统节点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02" name="Google Shape;6402;p43"/>
          <p:cNvSpPr txBox="1"/>
          <p:nvPr/>
        </p:nvSpPr>
        <p:spPr>
          <a:xfrm>
            <a:off x="3184050" y="2823525"/>
            <a:ext cx="71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节点1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03" name="Google Shape;6403;p43"/>
          <p:cNvSpPr txBox="1"/>
          <p:nvPr/>
        </p:nvSpPr>
        <p:spPr>
          <a:xfrm>
            <a:off x="4603875" y="2823525"/>
            <a:ext cx="71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节点2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404" name="Google Shape;6404;p43"/>
          <p:cNvCxnSpPr>
            <a:stCxn id="6388" idx="6"/>
            <a:endCxn id="6390" idx="2"/>
          </p:cNvCxnSpPr>
          <p:nvPr/>
        </p:nvCxnSpPr>
        <p:spPr>
          <a:xfrm rot="10800000" flipH="1">
            <a:off x="3934348" y="2435727"/>
            <a:ext cx="633300" cy="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6405" name="Google Shape;6405;p43"/>
          <p:cNvSpPr txBox="1"/>
          <p:nvPr/>
        </p:nvSpPr>
        <p:spPr>
          <a:xfrm>
            <a:off x="3894038" y="2123925"/>
            <a:ext cx="71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自动组网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06" name="Google Shape;6406;p43"/>
          <p:cNvSpPr/>
          <p:nvPr/>
        </p:nvSpPr>
        <p:spPr>
          <a:xfrm>
            <a:off x="2138275" y="2130500"/>
            <a:ext cx="786600" cy="594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Resp protocol</a:t>
            </a:r>
            <a:endParaRPr sz="800"/>
          </a:p>
        </p:txBody>
      </p:sp>
      <p:sp>
        <p:nvSpPr>
          <p:cNvPr id="6407" name="Google Shape;6407;p43"/>
          <p:cNvSpPr/>
          <p:nvPr/>
        </p:nvSpPr>
        <p:spPr>
          <a:xfrm>
            <a:off x="5756575" y="2123925"/>
            <a:ext cx="816000" cy="594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Resp protocol</a:t>
            </a:r>
            <a:endParaRPr sz="800"/>
          </a:p>
        </p:txBody>
      </p:sp>
      <p:cxnSp>
        <p:nvCxnSpPr>
          <p:cNvPr id="6408" name="Google Shape;6408;p43"/>
          <p:cNvCxnSpPr>
            <a:stCxn id="6392" idx="2"/>
            <a:endCxn id="6396" idx="2"/>
          </p:cNvCxnSpPr>
          <p:nvPr/>
        </p:nvCxnSpPr>
        <p:spPr>
          <a:xfrm rot="-5400000">
            <a:off x="4210449" y="182848"/>
            <a:ext cx="62100" cy="5731500"/>
          </a:xfrm>
          <a:prstGeom prst="bentConnector3">
            <a:avLst>
              <a:gd name="adj1" fmla="val -211518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6409" name="Google Shape;6409;p43"/>
          <p:cNvSpPr txBox="1"/>
          <p:nvPr/>
        </p:nvSpPr>
        <p:spPr>
          <a:xfrm>
            <a:off x="2138275" y="4000150"/>
            <a:ext cx="44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Pub Sub P2P网络</a:t>
            </a:r>
            <a:endParaRPr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410" name="Google Shape;6410;p43"/>
          <p:cNvCxnSpPr>
            <a:stCxn id="6385" idx="1"/>
            <a:endCxn id="6392" idx="1"/>
          </p:cNvCxnSpPr>
          <p:nvPr/>
        </p:nvCxnSpPr>
        <p:spPr>
          <a:xfrm>
            <a:off x="1107100" y="1946449"/>
            <a:ext cx="600" cy="8646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6411" name="Google Shape;6411;p43"/>
          <p:cNvSpPr txBox="1"/>
          <p:nvPr/>
        </p:nvSpPr>
        <p:spPr>
          <a:xfrm>
            <a:off x="-57400" y="2138400"/>
            <a:ext cx="10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Pub Sub</a:t>
            </a:r>
            <a:endParaRPr sz="12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信息发布、订阅</a:t>
            </a:r>
            <a:endParaRPr sz="8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12" name="Google Shape;6412;p43"/>
          <p:cNvSpPr txBox="1"/>
          <p:nvPr/>
        </p:nvSpPr>
        <p:spPr>
          <a:xfrm>
            <a:off x="7522100" y="2124600"/>
            <a:ext cx="10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Pub Sub</a:t>
            </a:r>
            <a:endParaRPr sz="12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信息发布、订阅</a:t>
            </a:r>
            <a:endParaRPr sz="12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413" name="Google Shape;6413;p43"/>
          <p:cNvCxnSpPr>
            <a:stCxn id="6395" idx="3"/>
            <a:endCxn id="6396" idx="3"/>
          </p:cNvCxnSpPr>
          <p:nvPr/>
        </p:nvCxnSpPr>
        <p:spPr>
          <a:xfrm>
            <a:off x="7362948" y="1869749"/>
            <a:ext cx="13200" cy="879000"/>
          </a:xfrm>
          <a:prstGeom prst="bentConnector3">
            <a:avLst>
              <a:gd name="adj1" fmla="val 1902841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6414" name="Google Shape;6414;p4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4475" y="754225"/>
            <a:ext cx="537300" cy="53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6415" name="Google Shape;6415;p4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850000" y="680475"/>
            <a:ext cx="714000" cy="6056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6416" name="Google Shape;6416;p43"/>
          <p:cNvSpPr txBox="1"/>
          <p:nvPr/>
        </p:nvSpPr>
        <p:spPr>
          <a:xfrm>
            <a:off x="224475" y="1291525"/>
            <a:ext cx="57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Im系统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17" name="Google Shape;6417;p43"/>
          <p:cNvSpPr txBox="1"/>
          <p:nvPr/>
        </p:nvSpPr>
        <p:spPr>
          <a:xfrm>
            <a:off x="7845800" y="1291525"/>
            <a:ext cx="71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广播群发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18" name="Google Shape;6418;p43"/>
          <p:cNvSpPr/>
          <p:nvPr/>
        </p:nvSpPr>
        <p:spPr>
          <a:xfrm>
            <a:off x="8003730" y="3574413"/>
            <a:ext cx="479579" cy="479609"/>
          </a:xfrm>
          <a:custGeom>
            <a:avLst/>
            <a:gdLst/>
            <a:ahLst/>
            <a:cxnLst/>
            <a:rect l="l" t="t" r="r" b="b"/>
            <a:pathLst>
              <a:path w="335" h="335" extrusionOk="0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None/>
            </a:pPr>
            <a:endParaRPr sz="14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9" name="Google Shape;6419;p43"/>
          <p:cNvSpPr txBox="1"/>
          <p:nvPr/>
        </p:nvSpPr>
        <p:spPr>
          <a:xfrm>
            <a:off x="7886513" y="4054025"/>
            <a:ext cx="71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互联互通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420" name="Google Shape;6420;p43"/>
          <p:cNvCxnSpPr/>
          <p:nvPr/>
        </p:nvCxnSpPr>
        <p:spPr>
          <a:xfrm rot="10800000">
            <a:off x="4903229" y="4198732"/>
            <a:ext cx="478200" cy="435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21" name="Google Shape;6421;p43"/>
          <p:cNvCxnSpPr>
            <a:endCxn id="6422" idx="3"/>
          </p:cNvCxnSpPr>
          <p:nvPr/>
        </p:nvCxnSpPr>
        <p:spPr>
          <a:xfrm flipH="1">
            <a:off x="4265976" y="4199136"/>
            <a:ext cx="582000" cy="4344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23" name="Google Shape;6423;p43"/>
          <p:cNvCxnSpPr>
            <a:stCxn id="6422" idx="6"/>
          </p:cNvCxnSpPr>
          <p:nvPr/>
        </p:nvCxnSpPr>
        <p:spPr>
          <a:xfrm rot="10800000">
            <a:off x="3669581" y="4328946"/>
            <a:ext cx="676800" cy="262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24" name="Google Shape;6424;p43"/>
          <p:cNvCxnSpPr/>
          <p:nvPr/>
        </p:nvCxnSpPr>
        <p:spPr>
          <a:xfrm flipH="1">
            <a:off x="2919001" y="4318172"/>
            <a:ext cx="807000" cy="275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25" name="Google Shape;6425;p43"/>
          <p:cNvCxnSpPr>
            <a:endCxn id="6426" idx="6"/>
          </p:cNvCxnSpPr>
          <p:nvPr/>
        </p:nvCxnSpPr>
        <p:spPr>
          <a:xfrm rot="10800000" flipH="1">
            <a:off x="1301946" y="4416366"/>
            <a:ext cx="918600" cy="132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27" name="Google Shape;6427;p43"/>
          <p:cNvCxnSpPr>
            <a:stCxn id="6426" idx="1"/>
            <a:endCxn id="6428" idx="2"/>
          </p:cNvCxnSpPr>
          <p:nvPr/>
        </p:nvCxnSpPr>
        <p:spPr>
          <a:xfrm>
            <a:off x="2140142" y="4374576"/>
            <a:ext cx="725700" cy="217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26" name="Google Shape;6426;p43"/>
          <p:cNvSpPr/>
          <p:nvPr/>
        </p:nvSpPr>
        <p:spPr>
          <a:xfrm>
            <a:off x="2126346" y="4357266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28" name="Google Shape;6428;p43"/>
          <p:cNvSpPr/>
          <p:nvPr/>
        </p:nvSpPr>
        <p:spPr>
          <a:xfrm>
            <a:off x="2865727" y="4532646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22" name="Google Shape;6422;p43"/>
          <p:cNvSpPr/>
          <p:nvPr/>
        </p:nvSpPr>
        <p:spPr>
          <a:xfrm>
            <a:off x="4252181" y="4532646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29" name="Google Shape;6429;p43"/>
          <p:cNvSpPr/>
          <p:nvPr/>
        </p:nvSpPr>
        <p:spPr>
          <a:xfrm>
            <a:off x="5347815" y="4591748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430" name="Google Shape;6430;p43"/>
          <p:cNvCxnSpPr>
            <a:endCxn id="6429" idx="6"/>
          </p:cNvCxnSpPr>
          <p:nvPr/>
        </p:nvCxnSpPr>
        <p:spPr>
          <a:xfrm flipH="1">
            <a:off x="5442015" y="4447748"/>
            <a:ext cx="1039500" cy="2031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31" name="Google Shape;6431;p43"/>
          <p:cNvSpPr/>
          <p:nvPr/>
        </p:nvSpPr>
        <p:spPr>
          <a:xfrm>
            <a:off x="6452036" y="4396917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432" name="Google Shape;6432;p43"/>
          <p:cNvCxnSpPr>
            <a:endCxn id="6431" idx="6"/>
          </p:cNvCxnSpPr>
          <p:nvPr/>
        </p:nvCxnSpPr>
        <p:spPr>
          <a:xfrm rot="10800000">
            <a:off x="6546236" y="4456017"/>
            <a:ext cx="680100" cy="109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33" name="Google Shape;6433;p43"/>
          <p:cNvSpPr/>
          <p:nvPr/>
        </p:nvSpPr>
        <p:spPr>
          <a:xfrm>
            <a:off x="7175118" y="4532646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6434" name="Google Shape;6434;p4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72200" y="3518350"/>
            <a:ext cx="725700" cy="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38" name="Shape 6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9" name="Google Shape;6439;p44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IceFireDB订阅系统 - 效果展示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440" name="Google Shape;6440;p44" title="10-pubsub.mp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3075" y="659425"/>
            <a:ext cx="8340825" cy="417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44" name="Shape 6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5" name="Google Shape;6445;p45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46" name="Google Shape;6446;p45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IceFireDB Redis 数据库代理</a:t>
            </a:r>
            <a:endParaRPr sz="4000"/>
          </a:p>
        </p:txBody>
      </p:sp>
      <p:sp>
        <p:nvSpPr>
          <p:cNvPr id="6447" name="Google Shape;6447;p45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6448" name="Google Shape;6448;p45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为传统redis数据库增加去中心化的翅膀</a:t>
            </a:r>
            <a:endParaRPr lang="en-GB"/>
          </a:p>
        </p:txBody>
      </p:sp>
      <p:grpSp>
        <p:nvGrpSpPr>
          <p:cNvPr id="6449" name="Google Shape;6449;p45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450" name="Google Shape;6450;p45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1" name="Google Shape;6451;p45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2" name="Google Shape;6452;p45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3" name="Google Shape;6453;p45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454" name="Google Shape;6454;p45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58" name="Shape 6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9" name="Google Shape;6459;p46"/>
          <p:cNvSpPr txBox="1"/>
          <p:nvPr/>
        </p:nvSpPr>
        <p:spPr>
          <a:xfrm>
            <a:off x="371575" y="259075"/>
            <a:ext cx="55572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第三部分 - IceFireDB Redis数据库代理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460" name="Google Shape;6460;p46"/>
          <p:cNvSpPr txBox="1"/>
          <p:nvPr/>
        </p:nvSpPr>
        <p:spPr>
          <a:xfrm>
            <a:off x="700400" y="2414400"/>
            <a:ext cx="6935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场景介绍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系统架构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效果展示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64" name="Shape 6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5" name="Google Shape;6465;p4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07623" y="3210184"/>
            <a:ext cx="246591" cy="24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6" name="Google Shape;6466;p4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19359" y="4362232"/>
            <a:ext cx="246591" cy="2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7" name="Google Shape;6467;p4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19359" y="3749614"/>
            <a:ext cx="246591" cy="246591"/>
          </a:xfrm>
          <a:prstGeom prst="rect">
            <a:avLst/>
          </a:prstGeom>
          <a:noFill/>
          <a:ln>
            <a:noFill/>
          </a:ln>
        </p:spPr>
      </p:pic>
      <p:sp>
        <p:nvSpPr>
          <p:cNvPr id="6468" name="Google Shape;6468;p47"/>
          <p:cNvSpPr txBox="1"/>
          <p:nvPr/>
        </p:nvSpPr>
        <p:spPr>
          <a:xfrm>
            <a:off x="4325125" y="4263550"/>
            <a:ext cx="272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基于P2P服务发现自动组网、指令广播、构建去中心化Redis数据同步网络。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6469" name="Google Shape;6469;p47"/>
          <p:cNvSpPr/>
          <p:nvPr/>
        </p:nvSpPr>
        <p:spPr>
          <a:xfrm>
            <a:off x="2797005" y="2498076"/>
            <a:ext cx="479579" cy="479609"/>
          </a:xfrm>
          <a:custGeom>
            <a:avLst/>
            <a:gdLst/>
            <a:ahLst/>
            <a:cxnLst/>
            <a:rect l="l" t="t" r="r" b="b"/>
            <a:pathLst>
              <a:path w="335" h="335" extrusionOk="0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None/>
            </a:pPr>
            <a:endParaRPr sz="14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70" name="Google Shape;6470;p47"/>
          <p:cNvSpPr/>
          <p:nvPr/>
        </p:nvSpPr>
        <p:spPr>
          <a:xfrm>
            <a:off x="4325125" y="2382450"/>
            <a:ext cx="2725200" cy="1691100"/>
          </a:xfrm>
          <a:prstGeom prst="rect">
            <a:avLst/>
          </a:prstGeom>
          <a:noFill/>
          <a:ln w="9525" cap="flat" cmpd="sng">
            <a:solidFill>
              <a:srgbClr val="4D726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471" name="Google Shape;6471;p47"/>
          <p:cNvSpPr txBox="1"/>
          <p:nvPr/>
        </p:nvSpPr>
        <p:spPr>
          <a:xfrm>
            <a:off x="4529871" y="2985157"/>
            <a:ext cx="891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数据库节点1</a:t>
            </a:r>
            <a:endParaRPr sz="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72" name="Google Shape;6472;p47"/>
          <p:cNvSpPr txBox="1"/>
          <p:nvPr/>
        </p:nvSpPr>
        <p:spPr>
          <a:xfrm>
            <a:off x="5824492" y="2982090"/>
            <a:ext cx="919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数据库节点2</a:t>
            </a:r>
            <a:endParaRPr sz="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73" name="Google Shape;6473;p47"/>
          <p:cNvSpPr txBox="1"/>
          <p:nvPr/>
        </p:nvSpPr>
        <p:spPr>
          <a:xfrm>
            <a:off x="4497104" y="3756962"/>
            <a:ext cx="880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数据库节点3</a:t>
            </a:r>
            <a:endParaRPr sz="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74" name="Google Shape;6474;p47"/>
          <p:cNvSpPr txBox="1"/>
          <p:nvPr/>
        </p:nvSpPr>
        <p:spPr>
          <a:xfrm>
            <a:off x="5791292" y="3759343"/>
            <a:ext cx="855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数据库节点4</a:t>
            </a:r>
            <a:endParaRPr sz="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75" name="Google Shape;6475;p47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Redis数据库代理</a:t>
            </a:r>
            <a:r>
              <a:rPr lang="en-GB" sz="2400">
                <a:solidFill>
                  <a:srgbClr val="FFFFFF"/>
                </a:solidFill>
              </a:rPr>
              <a:t> - 场景介绍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476" name="Google Shape;6476;p47"/>
          <p:cNvSpPr txBox="1"/>
          <p:nvPr/>
        </p:nvSpPr>
        <p:spPr>
          <a:xfrm>
            <a:off x="4491780" y="704175"/>
            <a:ext cx="14775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477" name="Google Shape;6477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31838" y="3887250"/>
            <a:ext cx="1101250" cy="1004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8" name="Google Shape;6478;p47"/>
          <p:cNvGrpSpPr/>
          <p:nvPr/>
        </p:nvGrpSpPr>
        <p:grpSpPr>
          <a:xfrm>
            <a:off x="4513435" y="2497498"/>
            <a:ext cx="1101258" cy="480761"/>
            <a:chOff x="2823873" y="4216198"/>
            <a:chExt cx="1101258" cy="480761"/>
          </a:xfrm>
        </p:grpSpPr>
        <p:grpSp>
          <p:nvGrpSpPr>
            <p:cNvPr id="6479" name="Google Shape;6479;p47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480" name="Google Shape;6480;p47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81" name="Google Shape;6481;p47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Redis数据库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82" name="Google Shape;6482;p47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483" name="Google Shape;6483;p4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484" name="Google Shape;6484;p47"/>
          <p:cNvCxnSpPr>
            <a:stCxn id="6485" idx="0"/>
          </p:cNvCxnSpPr>
          <p:nvPr/>
        </p:nvCxnSpPr>
        <p:spPr>
          <a:xfrm rot="5400000" flipH="1">
            <a:off x="4495295" y="1717200"/>
            <a:ext cx="983100" cy="8022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A8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486" name="Google Shape;6486;p47"/>
          <p:cNvGrpSpPr/>
          <p:nvPr/>
        </p:nvGrpSpPr>
        <p:grpSpPr>
          <a:xfrm>
            <a:off x="5791310" y="2497498"/>
            <a:ext cx="1101258" cy="480761"/>
            <a:chOff x="2823873" y="4216198"/>
            <a:chExt cx="1101258" cy="480761"/>
          </a:xfrm>
        </p:grpSpPr>
        <p:grpSp>
          <p:nvGrpSpPr>
            <p:cNvPr id="6487" name="Google Shape;6487;p47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488" name="Google Shape;6488;p47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89" name="Google Shape;6489;p47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Redis数据库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90" name="Google Shape;6490;p47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491" name="Google Shape;6491;p4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2" name="Google Shape;6492;p47"/>
          <p:cNvGrpSpPr/>
          <p:nvPr/>
        </p:nvGrpSpPr>
        <p:grpSpPr>
          <a:xfrm>
            <a:off x="4513435" y="3302036"/>
            <a:ext cx="1101258" cy="480761"/>
            <a:chOff x="2823873" y="4216198"/>
            <a:chExt cx="1101258" cy="480761"/>
          </a:xfrm>
        </p:grpSpPr>
        <p:grpSp>
          <p:nvGrpSpPr>
            <p:cNvPr id="6493" name="Google Shape;6493;p47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494" name="Google Shape;6494;p47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95" name="Google Shape;6495;p47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Redis数据库</a:t>
                </a:r>
                <a:endParaRPr sz="9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96" name="Google Shape;6496;p47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497" name="Google Shape;6497;p4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8" name="Google Shape;6498;p47"/>
          <p:cNvGrpSpPr/>
          <p:nvPr/>
        </p:nvGrpSpPr>
        <p:grpSpPr>
          <a:xfrm>
            <a:off x="5791310" y="3302036"/>
            <a:ext cx="1101258" cy="480761"/>
            <a:chOff x="2823873" y="4216198"/>
            <a:chExt cx="1101258" cy="480761"/>
          </a:xfrm>
        </p:grpSpPr>
        <p:grpSp>
          <p:nvGrpSpPr>
            <p:cNvPr id="6499" name="Google Shape;6499;p47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500" name="Google Shape;6500;p47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01" name="Google Shape;6501;p47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Redis数据库</a:t>
                </a:r>
                <a:endParaRPr sz="8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02" name="Google Shape;6502;p47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503" name="Google Shape;6503;p4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504" name="Google Shape;6504;p47"/>
          <p:cNvCxnSpPr>
            <a:stCxn id="6491" idx="0"/>
          </p:cNvCxnSpPr>
          <p:nvPr/>
        </p:nvCxnSpPr>
        <p:spPr>
          <a:xfrm rot="5400000" flipH="1">
            <a:off x="5633832" y="1554700"/>
            <a:ext cx="1059000" cy="1001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A8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05" name="Google Shape;6505;p4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96040" y="1003542"/>
            <a:ext cx="1692429" cy="1015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6" name="Google Shape;6506;p47"/>
          <p:cNvCxnSpPr>
            <a:endCxn id="6497" idx="0"/>
          </p:cNvCxnSpPr>
          <p:nvPr/>
        </p:nvCxnSpPr>
        <p:spPr>
          <a:xfrm flipH="1">
            <a:off x="5386307" y="2920387"/>
            <a:ext cx="129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7" name="Google Shape;6507;p47"/>
          <p:cNvCxnSpPr>
            <a:endCxn id="6503" idx="1"/>
          </p:cNvCxnSpPr>
          <p:nvPr/>
        </p:nvCxnSpPr>
        <p:spPr>
          <a:xfrm rot="10800000" flipH="1">
            <a:off x="5507588" y="3544650"/>
            <a:ext cx="10527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8" name="Google Shape;6508;p47"/>
          <p:cNvCxnSpPr>
            <a:stCxn id="6483" idx="3"/>
            <a:endCxn id="6491" idx="1"/>
          </p:cNvCxnSpPr>
          <p:nvPr/>
        </p:nvCxnSpPr>
        <p:spPr>
          <a:xfrm>
            <a:off x="5490202" y="2740112"/>
            <a:ext cx="107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9" name="Google Shape;6509;p47"/>
          <p:cNvCxnSpPr>
            <a:endCxn id="6503" idx="0"/>
          </p:cNvCxnSpPr>
          <p:nvPr/>
        </p:nvCxnSpPr>
        <p:spPr>
          <a:xfrm flipH="1">
            <a:off x="6664182" y="2928187"/>
            <a:ext cx="5400" cy="46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0" name="Google Shape;6510;p47"/>
          <p:cNvCxnSpPr>
            <a:stCxn id="6477" idx="1"/>
            <a:endCxn id="6502" idx="3"/>
          </p:cNvCxnSpPr>
          <p:nvPr/>
        </p:nvCxnSpPr>
        <p:spPr>
          <a:xfrm rot="10800000">
            <a:off x="6837538" y="3544791"/>
            <a:ext cx="894300" cy="844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BFE6E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511" name="Google Shape;6511;p47"/>
          <p:cNvSpPr txBox="1"/>
          <p:nvPr/>
        </p:nvSpPr>
        <p:spPr>
          <a:xfrm>
            <a:off x="7146625" y="3555450"/>
            <a:ext cx="1477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任意节点数据查询</a:t>
            </a:r>
            <a:endParaRPr sz="2200">
              <a:solidFill>
                <a:srgbClr val="FFFFFF"/>
              </a:solidFill>
            </a:endParaRPr>
          </a:p>
        </p:txBody>
      </p:sp>
      <p:cxnSp>
        <p:nvCxnSpPr>
          <p:cNvPr id="6512" name="Google Shape;6512;p47"/>
          <p:cNvCxnSpPr>
            <a:stCxn id="6489" idx="0"/>
            <a:endCxn id="6513" idx="1"/>
          </p:cNvCxnSpPr>
          <p:nvPr/>
        </p:nvCxnSpPr>
        <p:spPr>
          <a:xfrm rot="-5400000">
            <a:off x="5952448" y="1571247"/>
            <a:ext cx="1217700" cy="827100"/>
          </a:xfrm>
          <a:prstGeom prst="bentConnector2">
            <a:avLst/>
          </a:prstGeom>
          <a:noFill/>
          <a:ln w="9525" cap="flat" cmpd="sng">
            <a:solidFill>
              <a:srgbClr val="00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13" name="Google Shape;6513;p47"/>
          <p:cNvSpPr/>
          <p:nvPr/>
        </p:nvSpPr>
        <p:spPr>
          <a:xfrm>
            <a:off x="6974800" y="846350"/>
            <a:ext cx="2169300" cy="1059000"/>
          </a:xfrm>
          <a:prstGeom prst="roundRect">
            <a:avLst>
              <a:gd name="adj" fmla="val 16667"/>
            </a:avLst>
          </a:prstGeom>
          <a:solidFill>
            <a:srgbClr val="FFFFFF">
              <a:alpha val="10940"/>
            </a:srgbClr>
          </a:solidFill>
          <a:ln w="9525" cap="flat" cmpd="sng">
            <a:solidFill>
              <a:srgbClr val="75703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514" name="Google Shape;6514;p47"/>
          <p:cNvSpPr txBox="1"/>
          <p:nvPr/>
        </p:nvSpPr>
        <p:spPr>
          <a:xfrm>
            <a:off x="7007552" y="1242425"/>
            <a:ext cx="6816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Redis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515" name="Google Shape;6515;p47"/>
          <p:cNvSpPr/>
          <p:nvPr/>
        </p:nvSpPr>
        <p:spPr>
          <a:xfrm>
            <a:off x="7721850" y="970332"/>
            <a:ext cx="291300" cy="844500"/>
          </a:xfrm>
          <a:prstGeom prst="leftBrace">
            <a:avLst>
              <a:gd name="adj1" fmla="val 111473"/>
              <a:gd name="adj2" fmla="val 50000"/>
            </a:avLst>
          </a:prstGeom>
          <a:noFill/>
          <a:ln w="9525" cap="flat" cmpd="sng">
            <a:solidFill>
              <a:srgbClr val="7570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516" name="Google Shape;6516;p47"/>
          <p:cNvSpPr txBox="1"/>
          <p:nvPr/>
        </p:nvSpPr>
        <p:spPr>
          <a:xfrm>
            <a:off x="8343729" y="971966"/>
            <a:ext cx="753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单节点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517" name="Google Shape;6517;p47"/>
          <p:cNvSpPr txBox="1"/>
          <p:nvPr/>
        </p:nvSpPr>
        <p:spPr>
          <a:xfrm>
            <a:off x="8407287" y="1479445"/>
            <a:ext cx="753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集群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6518" name="Google Shape;6518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045850" y="948875"/>
            <a:ext cx="346500" cy="3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9" name="Google Shape;6519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023500" y="1505802"/>
            <a:ext cx="373420" cy="2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0" name="Google Shape;6520;p47"/>
          <p:cNvSpPr txBox="1"/>
          <p:nvPr/>
        </p:nvSpPr>
        <p:spPr>
          <a:xfrm>
            <a:off x="294875" y="1087350"/>
            <a:ext cx="2083500" cy="32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</a:t>
            </a:r>
            <a:r>
              <a:rPr lang="en-GB" b="1">
                <a:solidFill>
                  <a:srgbClr val="FFFF00"/>
                </a:solidFill>
              </a:rPr>
              <a:t>IceFireDB Redis数据库代理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为传统redis数据库增加去中心化的翅膀。</a:t>
            </a:r>
            <a:r>
              <a:rPr lang="en-GB">
                <a:solidFill>
                  <a:srgbClr val="FFFFFF"/>
                </a:solidFill>
              </a:rPr>
              <a:t>提供一套方便的机制构建全球分布式自动组网的存储系统。指令在组网的redis 代理之间自动同步，redis代理将数据写入集群或单点redis存储。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通过去中心化中间件网络代理，可以对于web2应用中常用的Redis数据库进行去中心化数据同步的赋能。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521" name="Google Shape;6521;p47"/>
          <p:cNvCxnSpPr>
            <a:endCxn id="6470" idx="1"/>
          </p:cNvCxnSpPr>
          <p:nvPr/>
        </p:nvCxnSpPr>
        <p:spPr>
          <a:xfrm>
            <a:off x="3292225" y="2781000"/>
            <a:ext cx="1032900" cy="4470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522" name="Google Shape;6522;p47"/>
          <p:cNvCxnSpPr>
            <a:stCxn id="6465" idx="3"/>
            <a:endCxn id="6470" idx="1"/>
          </p:cNvCxnSpPr>
          <p:nvPr/>
        </p:nvCxnSpPr>
        <p:spPr>
          <a:xfrm rot="10800000" flipH="1">
            <a:off x="3154214" y="3228083"/>
            <a:ext cx="1170900" cy="105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523" name="Google Shape;6523;p47"/>
          <p:cNvCxnSpPr>
            <a:stCxn id="6467" idx="3"/>
            <a:endCxn id="6470" idx="1"/>
          </p:cNvCxnSpPr>
          <p:nvPr/>
        </p:nvCxnSpPr>
        <p:spPr>
          <a:xfrm rot="10800000" flipH="1">
            <a:off x="3165949" y="3227909"/>
            <a:ext cx="1159200" cy="6450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524" name="Google Shape;6524;p47"/>
          <p:cNvCxnSpPr>
            <a:stCxn id="6466" idx="3"/>
            <a:endCxn id="6470" idx="1"/>
          </p:cNvCxnSpPr>
          <p:nvPr/>
        </p:nvCxnSpPr>
        <p:spPr>
          <a:xfrm rot="10800000" flipH="1">
            <a:off x="3165949" y="3227927"/>
            <a:ext cx="1159200" cy="12576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525" name="Google Shape;6525;p47"/>
          <p:cNvSpPr txBox="1"/>
          <p:nvPr/>
        </p:nvSpPr>
        <p:spPr>
          <a:xfrm>
            <a:off x="2582900" y="4691625"/>
            <a:ext cx="919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用户数据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526" name="Google Shape;6526;p47"/>
          <p:cNvSpPr txBox="1"/>
          <p:nvPr/>
        </p:nvSpPr>
        <p:spPr>
          <a:xfrm>
            <a:off x="3341100" y="2413950"/>
            <a:ext cx="9195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数据写入任意代理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30" name="Shape 6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1" name="Google Shape;6531;p48"/>
          <p:cNvSpPr/>
          <p:nvPr/>
        </p:nvSpPr>
        <p:spPr>
          <a:xfrm>
            <a:off x="347725" y="687750"/>
            <a:ext cx="2756100" cy="1610700"/>
          </a:xfrm>
          <a:prstGeom prst="rect">
            <a:avLst/>
          </a:prstGeom>
          <a:noFill/>
          <a:ln w="9525" cap="flat" cmpd="sng">
            <a:solidFill>
              <a:srgbClr val="FE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2" name="Google Shape;6532;p48"/>
          <p:cNvSpPr/>
          <p:nvPr/>
        </p:nvSpPr>
        <p:spPr>
          <a:xfrm>
            <a:off x="3809050" y="535350"/>
            <a:ext cx="4452900" cy="4320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3" name="Google Shape;6533;p48"/>
          <p:cNvSpPr/>
          <p:nvPr/>
        </p:nvSpPr>
        <p:spPr>
          <a:xfrm>
            <a:off x="4502200" y="1200600"/>
            <a:ext cx="3066600" cy="2991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4" name="Google Shape;6534;p48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Redis数据库代理</a:t>
            </a:r>
            <a:r>
              <a:rPr lang="en-GB" sz="2400">
                <a:solidFill>
                  <a:srgbClr val="FFFFFF"/>
                </a:solidFill>
              </a:rPr>
              <a:t> - 系统架构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6535" name="Google Shape;6535;p48"/>
          <p:cNvGrpSpPr/>
          <p:nvPr/>
        </p:nvGrpSpPr>
        <p:grpSpPr>
          <a:xfrm>
            <a:off x="4216688" y="2417213"/>
            <a:ext cx="614100" cy="466500"/>
            <a:chOff x="4449788" y="2641713"/>
            <a:chExt cx="614100" cy="466500"/>
          </a:xfrm>
        </p:grpSpPr>
        <p:sp>
          <p:nvSpPr>
            <p:cNvPr id="6536" name="Google Shape;6536;p48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37" name="Google Shape;6537;p4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8" name="Google Shape;6538;p48"/>
          <p:cNvGrpSpPr/>
          <p:nvPr/>
        </p:nvGrpSpPr>
        <p:grpSpPr>
          <a:xfrm>
            <a:off x="6613088" y="1307888"/>
            <a:ext cx="614100" cy="466500"/>
            <a:chOff x="4449788" y="2641713"/>
            <a:chExt cx="614100" cy="466500"/>
          </a:xfrm>
        </p:grpSpPr>
        <p:sp>
          <p:nvSpPr>
            <p:cNvPr id="6539" name="Google Shape;6539;p48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40" name="Google Shape;6540;p4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1" name="Google Shape;6541;p48"/>
          <p:cNvGrpSpPr/>
          <p:nvPr/>
        </p:nvGrpSpPr>
        <p:grpSpPr>
          <a:xfrm>
            <a:off x="7227188" y="2417213"/>
            <a:ext cx="614100" cy="466500"/>
            <a:chOff x="4449788" y="2641713"/>
            <a:chExt cx="614100" cy="466500"/>
          </a:xfrm>
        </p:grpSpPr>
        <p:sp>
          <p:nvSpPr>
            <p:cNvPr id="6542" name="Google Shape;6542;p48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43" name="Google Shape;6543;p4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4" name="Google Shape;6544;p48"/>
          <p:cNvGrpSpPr/>
          <p:nvPr/>
        </p:nvGrpSpPr>
        <p:grpSpPr>
          <a:xfrm>
            <a:off x="4830788" y="1307888"/>
            <a:ext cx="614100" cy="466500"/>
            <a:chOff x="4449788" y="2641713"/>
            <a:chExt cx="614100" cy="466500"/>
          </a:xfrm>
        </p:grpSpPr>
        <p:sp>
          <p:nvSpPr>
            <p:cNvPr id="6545" name="Google Shape;6545;p48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46" name="Google Shape;6546;p4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7" name="Google Shape;6547;p48"/>
          <p:cNvGrpSpPr/>
          <p:nvPr/>
        </p:nvGrpSpPr>
        <p:grpSpPr>
          <a:xfrm>
            <a:off x="4830788" y="3623763"/>
            <a:ext cx="614100" cy="466500"/>
            <a:chOff x="4449788" y="2641713"/>
            <a:chExt cx="614100" cy="466500"/>
          </a:xfrm>
        </p:grpSpPr>
        <p:sp>
          <p:nvSpPr>
            <p:cNvPr id="6548" name="Google Shape;6548;p48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49" name="Google Shape;6549;p4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50" name="Google Shape;6550;p48"/>
          <p:cNvGrpSpPr/>
          <p:nvPr/>
        </p:nvGrpSpPr>
        <p:grpSpPr>
          <a:xfrm>
            <a:off x="6613088" y="3623763"/>
            <a:ext cx="614100" cy="466500"/>
            <a:chOff x="4449788" y="2641713"/>
            <a:chExt cx="614100" cy="466500"/>
          </a:xfrm>
        </p:grpSpPr>
        <p:sp>
          <p:nvSpPr>
            <p:cNvPr id="6551" name="Google Shape;6551;p48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52" name="Google Shape;6552;p4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553" name="Google Shape;6553;p48"/>
          <p:cNvCxnSpPr>
            <a:stCxn id="6545" idx="3"/>
            <a:endCxn id="6542" idx="1"/>
          </p:cNvCxnSpPr>
          <p:nvPr/>
        </p:nvCxnSpPr>
        <p:spPr>
          <a:xfrm>
            <a:off x="5444888" y="1541138"/>
            <a:ext cx="1782300" cy="110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4" name="Google Shape;6554;p48"/>
          <p:cNvCxnSpPr>
            <a:stCxn id="6536" idx="3"/>
            <a:endCxn id="6542" idx="1"/>
          </p:cNvCxnSpPr>
          <p:nvPr/>
        </p:nvCxnSpPr>
        <p:spPr>
          <a:xfrm>
            <a:off x="4830788" y="2650463"/>
            <a:ext cx="239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5" name="Google Shape;6555;p48"/>
          <p:cNvCxnSpPr>
            <a:stCxn id="6539" idx="1"/>
            <a:endCxn id="6536" idx="3"/>
          </p:cNvCxnSpPr>
          <p:nvPr/>
        </p:nvCxnSpPr>
        <p:spPr>
          <a:xfrm flipH="1">
            <a:off x="4830788" y="1541138"/>
            <a:ext cx="1782300" cy="110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6" name="Google Shape;6556;p48"/>
          <p:cNvCxnSpPr>
            <a:stCxn id="6546" idx="2"/>
            <a:endCxn id="6549" idx="0"/>
          </p:cNvCxnSpPr>
          <p:nvPr/>
        </p:nvCxnSpPr>
        <p:spPr>
          <a:xfrm>
            <a:off x="5137846" y="1760820"/>
            <a:ext cx="0" cy="187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7" name="Google Shape;6557;p48"/>
          <p:cNvCxnSpPr>
            <a:stCxn id="6540" idx="2"/>
            <a:endCxn id="6552" idx="0"/>
          </p:cNvCxnSpPr>
          <p:nvPr/>
        </p:nvCxnSpPr>
        <p:spPr>
          <a:xfrm>
            <a:off x="6920146" y="1760820"/>
            <a:ext cx="0" cy="187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8" name="Google Shape;6558;p48"/>
          <p:cNvCxnSpPr>
            <a:stCxn id="6548" idx="3"/>
            <a:endCxn id="6542" idx="1"/>
          </p:cNvCxnSpPr>
          <p:nvPr/>
        </p:nvCxnSpPr>
        <p:spPr>
          <a:xfrm rot="10800000" flipH="1">
            <a:off x="5444888" y="2650413"/>
            <a:ext cx="1782300" cy="120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9" name="Google Shape;6559;p48"/>
          <p:cNvCxnSpPr>
            <a:stCxn id="6551" idx="1"/>
            <a:endCxn id="6536" idx="3"/>
          </p:cNvCxnSpPr>
          <p:nvPr/>
        </p:nvCxnSpPr>
        <p:spPr>
          <a:xfrm rot="10800000">
            <a:off x="4830788" y="2650413"/>
            <a:ext cx="1782300" cy="120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0" name="Google Shape;6560;p48"/>
          <p:cNvCxnSpPr>
            <a:stCxn id="6546" idx="2"/>
            <a:endCxn id="6552" idx="0"/>
          </p:cNvCxnSpPr>
          <p:nvPr/>
        </p:nvCxnSpPr>
        <p:spPr>
          <a:xfrm>
            <a:off x="5137846" y="1760820"/>
            <a:ext cx="1782300" cy="187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1" name="Google Shape;6561;p48"/>
          <p:cNvCxnSpPr>
            <a:stCxn id="6549" idx="0"/>
            <a:endCxn id="6540" idx="2"/>
          </p:cNvCxnSpPr>
          <p:nvPr/>
        </p:nvCxnSpPr>
        <p:spPr>
          <a:xfrm rot="10800000" flipH="1">
            <a:off x="5137846" y="1760820"/>
            <a:ext cx="1782300" cy="187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62" name="Google Shape;6562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084775" y="1587800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3" name="Google Shape;6563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80375" y="2727700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4" name="Google Shape;6564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47100" y="3623775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5" name="Google Shape;6565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71525" y="3922025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6" name="Google Shape;6566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54150" y="2695350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7" name="Google Shape;6567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71525" y="1587800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8" name="Google Shape;6568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48788" y="110735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9" name="Google Shape;6569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51000" y="2288688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0" name="Google Shape;6570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71763" y="41006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1" name="Google Shape;6571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95950" y="4354000"/>
            <a:ext cx="269051" cy="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2" name="Google Shape;6572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80688" y="8033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3" name="Google Shape;6573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37325" y="110735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4" name="Google Shape;6574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65000" y="4118125"/>
            <a:ext cx="269051" cy="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5" name="Google Shape;6575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16025" y="2366313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6" name="Google Shape;6576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02188" y="8033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7" name="Google Shape;6577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16013" y="2692338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8" name="Google Shape;6578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51000" y="2650413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9" name="Google Shape;6579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18788" y="435400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0" name="Google Shape;6580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8638" y="809200"/>
            <a:ext cx="303974" cy="3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81" name="Google Shape;6581;p48"/>
          <p:cNvSpPr txBox="1"/>
          <p:nvPr/>
        </p:nvSpPr>
        <p:spPr>
          <a:xfrm>
            <a:off x="825200" y="791838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客户端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6582" name="Google Shape;6582;p48"/>
          <p:cNvGrpSpPr/>
          <p:nvPr/>
        </p:nvGrpSpPr>
        <p:grpSpPr>
          <a:xfrm>
            <a:off x="488628" y="1197125"/>
            <a:ext cx="303980" cy="233250"/>
            <a:chOff x="4449788" y="2641713"/>
            <a:chExt cx="614100" cy="466500"/>
          </a:xfrm>
        </p:grpSpPr>
        <p:sp>
          <p:nvSpPr>
            <p:cNvPr id="6583" name="Google Shape;6583;p48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84" name="Google Shape;6584;p4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85" name="Google Shape;6585;p48"/>
          <p:cNvSpPr txBox="1"/>
          <p:nvPr/>
        </p:nvSpPr>
        <p:spPr>
          <a:xfrm>
            <a:off x="825200" y="1144400"/>
            <a:ext cx="233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IceFireDB代理节点（去中心化结构）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586" name="Google Shape;6586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3988" y="1514325"/>
            <a:ext cx="233250" cy="2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7" name="Google Shape;6587;p48"/>
          <p:cNvSpPr txBox="1"/>
          <p:nvPr/>
        </p:nvSpPr>
        <p:spPr>
          <a:xfrm>
            <a:off x="825200" y="1461600"/>
            <a:ext cx="211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redis数据库节点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588" name="Google Shape;6588;p4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55450" y="2455850"/>
            <a:ext cx="648725" cy="389246"/>
          </a:xfrm>
          <a:prstGeom prst="rect">
            <a:avLst/>
          </a:prstGeom>
          <a:noFill/>
          <a:ln>
            <a:noFill/>
          </a:ln>
        </p:spPr>
      </p:pic>
      <p:sp>
        <p:nvSpPr>
          <p:cNvPr id="6589" name="Google Shape;6589;p48"/>
          <p:cNvSpPr txBox="1"/>
          <p:nvPr/>
        </p:nvSpPr>
        <p:spPr>
          <a:xfrm>
            <a:off x="5663588" y="2288688"/>
            <a:ext cx="73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99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500" b="1">
              <a:solidFill>
                <a:srgbClr val="FF99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590" name="Google Shape;6590;p48"/>
          <p:cNvCxnSpPr/>
          <p:nvPr/>
        </p:nvCxnSpPr>
        <p:spPr>
          <a:xfrm rot="10800000">
            <a:off x="493475" y="1973450"/>
            <a:ext cx="294300" cy="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1" name="Google Shape;6591;p48"/>
          <p:cNvSpPr txBox="1"/>
          <p:nvPr/>
        </p:nvSpPr>
        <p:spPr>
          <a:xfrm>
            <a:off x="839750" y="1804550"/>
            <a:ext cx="243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P2p自动组网，pubsub 指令同步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592" name="Google Shape;6592;p48"/>
          <p:cNvSpPr/>
          <p:nvPr/>
        </p:nvSpPr>
        <p:spPr>
          <a:xfrm>
            <a:off x="500125" y="3534725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协议解析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593" name="Google Shape;6593;p48"/>
          <p:cNvSpPr/>
          <p:nvPr/>
        </p:nvSpPr>
        <p:spPr>
          <a:xfrm>
            <a:off x="500125" y="3995750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RespDB Engine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594" name="Google Shape;6594;p48"/>
          <p:cNvSpPr/>
          <p:nvPr/>
        </p:nvSpPr>
        <p:spPr>
          <a:xfrm>
            <a:off x="1650825" y="3534725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Prometheus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595" name="Google Shape;6595;p48"/>
          <p:cNvSpPr/>
          <p:nvPr/>
        </p:nvSpPr>
        <p:spPr>
          <a:xfrm>
            <a:off x="500125" y="3073688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协议拦截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596" name="Google Shape;6596;p48"/>
          <p:cNvSpPr/>
          <p:nvPr/>
        </p:nvSpPr>
        <p:spPr>
          <a:xfrm>
            <a:off x="1650825" y="3073700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连接池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597" name="Google Shape;6597;p48"/>
          <p:cNvSpPr/>
          <p:nvPr/>
        </p:nvSpPr>
        <p:spPr>
          <a:xfrm>
            <a:off x="1650825" y="3980175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Ipfs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598" name="Google Shape;6598;p48"/>
          <p:cNvSpPr/>
          <p:nvPr/>
        </p:nvSpPr>
        <p:spPr>
          <a:xfrm>
            <a:off x="326600" y="2898725"/>
            <a:ext cx="2756100" cy="161070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599" name="Google Shape;6599;p48"/>
          <p:cNvCxnSpPr/>
          <p:nvPr/>
        </p:nvCxnSpPr>
        <p:spPr>
          <a:xfrm>
            <a:off x="3312300" y="549800"/>
            <a:ext cx="36300" cy="42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0" name="Google Shape;6600;p48"/>
          <p:cNvCxnSpPr>
            <a:stCxn id="6531" idx="3"/>
          </p:cNvCxnSpPr>
          <p:nvPr/>
        </p:nvCxnSpPr>
        <p:spPr>
          <a:xfrm>
            <a:off x="3103825" y="1493100"/>
            <a:ext cx="2157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1" name="Google Shape;6601;p48"/>
          <p:cNvCxnSpPr>
            <a:stCxn id="6598" idx="3"/>
          </p:cNvCxnSpPr>
          <p:nvPr/>
        </p:nvCxnSpPr>
        <p:spPr>
          <a:xfrm rot="10800000" flipH="1">
            <a:off x="3082700" y="3703775"/>
            <a:ext cx="265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2" name="Google Shape;6602;p48"/>
          <p:cNvCxnSpPr/>
          <p:nvPr/>
        </p:nvCxnSpPr>
        <p:spPr>
          <a:xfrm>
            <a:off x="3356650" y="2611550"/>
            <a:ext cx="29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3" name="Google Shape;6603;p48"/>
          <p:cNvCxnSpPr/>
          <p:nvPr/>
        </p:nvCxnSpPr>
        <p:spPr>
          <a:xfrm>
            <a:off x="4528400" y="1146125"/>
            <a:ext cx="330000" cy="1371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04" name="Google Shape;6604;p48"/>
          <p:cNvCxnSpPr>
            <a:stCxn id="6573" idx="1"/>
          </p:cNvCxnSpPr>
          <p:nvPr/>
        </p:nvCxnSpPr>
        <p:spPr>
          <a:xfrm flipH="1">
            <a:off x="7244225" y="1259337"/>
            <a:ext cx="293100" cy="861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05" name="Google Shape;6605;p48"/>
          <p:cNvCxnSpPr/>
          <p:nvPr/>
        </p:nvCxnSpPr>
        <p:spPr>
          <a:xfrm flipH="1">
            <a:off x="7790950" y="2632763"/>
            <a:ext cx="471000" cy="354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06" name="Google Shape;6606;p48"/>
          <p:cNvCxnSpPr>
            <a:stCxn id="6574" idx="0"/>
            <a:endCxn id="6551" idx="3"/>
          </p:cNvCxnSpPr>
          <p:nvPr/>
        </p:nvCxnSpPr>
        <p:spPr>
          <a:xfrm rot="10800000">
            <a:off x="7227225" y="3857125"/>
            <a:ext cx="372300" cy="2610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07" name="Google Shape;6607;p48"/>
          <p:cNvCxnSpPr>
            <a:stCxn id="6549" idx="2"/>
            <a:endCxn id="6579" idx="0"/>
          </p:cNvCxnSpPr>
          <p:nvPr/>
        </p:nvCxnSpPr>
        <p:spPr>
          <a:xfrm flipH="1">
            <a:off x="4770646" y="4076695"/>
            <a:ext cx="367200" cy="2772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08" name="Google Shape;6608;p48"/>
          <p:cNvCxnSpPr>
            <a:stCxn id="6536" idx="1"/>
            <a:endCxn id="6578" idx="0"/>
          </p:cNvCxnSpPr>
          <p:nvPr/>
        </p:nvCxnSpPr>
        <p:spPr>
          <a:xfrm rot="10800000">
            <a:off x="3802988" y="2650463"/>
            <a:ext cx="413700" cy="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12" name="Shape 6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3" name="Google Shape;6613;p49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Redis数据库代理</a:t>
            </a:r>
            <a:r>
              <a:rPr lang="en-GB" sz="2400">
                <a:solidFill>
                  <a:srgbClr val="FFFFFF"/>
                </a:solidFill>
              </a:rPr>
              <a:t> - 效果展示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614" name="Google Shape;6614;p49" title="10-proxy.mp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2625" y="614850"/>
            <a:ext cx="8518760" cy="42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18" name="Shape 6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9" name="Google Shape;6619;p50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20" name="Google Shape;6620;p50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IceFireDB SQLite数据库</a:t>
            </a:r>
            <a:endParaRPr sz="4400"/>
          </a:p>
        </p:txBody>
      </p:sp>
      <p:sp>
        <p:nvSpPr>
          <p:cNvPr id="6621" name="Google Shape;6621;p50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6622" name="Google Shape;6622;p50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去中心化SQLite数据库</a:t>
            </a:r>
            <a:endParaRPr lang="en-GB"/>
          </a:p>
        </p:txBody>
      </p:sp>
      <p:grpSp>
        <p:nvGrpSpPr>
          <p:cNvPr id="6623" name="Google Shape;6623;p50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624" name="Google Shape;6624;p50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5" name="Google Shape;6625;p50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6" name="Google Shape;6626;p50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7" name="Google Shape;6627;p50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628" name="Google Shape;6628;p50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32" name="Shape 6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3" name="Google Shape;6633;p51"/>
          <p:cNvSpPr txBox="1"/>
          <p:nvPr/>
        </p:nvSpPr>
        <p:spPr>
          <a:xfrm>
            <a:off x="700400" y="355400"/>
            <a:ext cx="5068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第四部分: IceFireDB SQLite数据库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634" name="Google Shape;6634;p51"/>
          <p:cNvSpPr txBox="1"/>
          <p:nvPr/>
        </p:nvSpPr>
        <p:spPr>
          <a:xfrm>
            <a:off x="700400" y="2414400"/>
            <a:ext cx="6935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场景介绍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系统架构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效果展示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77" name="Shape 5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8" name="Google Shape;5878;p34"/>
          <p:cNvSpPr txBox="1"/>
          <p:nvPr>
            <p:ph type="title"/>
          </p:nvPr>
        </p:nvSpPr>
        <p:spPr>
          <a:xfrm>
            <a:off x="720000" y="387600"/>
            <a:ext cx="8373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|</a:t>
            </a:r>
            <a:r>
              <a:rPr lang="en-GB" sz="2500"/>
              <a:t> 冰火存储栈：去中心化网络、数据库引擎、生态中间件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5879" name="Google Shape;5879;p34"/>
          <p:cNvSpPr txBox="1"/>
          <p:nvPr>
            <p:ph type="body" idx="1"/>
          </p:nvPr>
        </p:nvSpPr>
        <p:spPr>
          <a:xfrm>
            <a:off x="720000" y="1098953"/>
            <a:ext cx="7704000" cy="20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IceFireDB 是为 web3 和 web2 构建的数据库。该项目的核心使命是帮助应用快速实现去中心化和数据不变性。目前存储层支持磁盘、OSS、IPFS等多种存储方式。协议层目前支持 RESP 、SQL协议，未来将支持 GraphQL 协议。基于不可变透明日志和以太坊的区块链融合层正在建设中，以支持与更高级别的去中心化计算平台和应用程序以及身份、金融资产、知识产权和侧链协议的集成。IceFireDB努力填补去中心化栈的空白，让web3应用的数据生态更加完整，并使 web2 应用程序更容易实现去中心化和数据不变性。</a:t>
            </a:r>
            <a:endParaRPr sz="140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</p:txBody>
      </p:sp>
      <p:sp>
        <p:nvSpPr>
          <p:cNvPr id="5880" name="Google Shape;5880;p34"/>
          <p:cNvSpPr txBox="1"/>
          <p:nvPr/>
        </p:nvSpPr>
        <p:spPr>
          <a:xfrm>
            <a:off x="720000" y="2902750"/>
            <a:ext cx="7162800" cy="21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构建去中心化数据层、通信层 - </a:t>
            </a:r>
            <a:r>
              <a:rPr lang="en-GB">
                <a:solidFill>
                  <a:srgbClr val="00FFFF"/>
                </a:solidFill>
              </a:rPr>
              <a:t>借助IPFS、支持Redis、SQL协议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构建去中心化数据库，借助标准Redis、SQL协议，满足传统web2应用低成本使用。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构建去中心化的分布式Redis、NewSQL，帮助传统数据库支持去中心化。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38" name="Shape 6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9" name="Google Shape;6639;p52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3407065" y="519500"/>
            <a:ext cx="11979836" cy="70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0" name="Google Shape;6640;p52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SQLite数据库</a:t>
            </a:r>
            <a:r>
              <a:rPr lang="en-GB" sz="2400">
                <a:solidFill>
                  <a:srgbClr val="FFFFFF"/>
                </a:solidFill>
              </a:rPr>
              <a:t> - 场景介绍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641" name="Google Shape;6641;p52" title="Icon of a brain with circles and connection lines inside"/>
          <p:cNvSpPr/>
          <p:nvPr/>
        </p:nvSpPr>
        <p:spPr>
          <a:xfrm rot="-2701271">
            <a:off x="3346931" y="1040283"/>
            <a:ext cx="1175818" cy="788423"/>
          </a:xfrm>
          <a:custGeom>
            <a:avLst/>
            <a:gdLst/>
            <a:ahLst/>
            <a:cxnLst/>
            <a:rect l="l" t="t" r="r" b="b"/>
            <a:pathLst>
              <a:path w="440" h="295" extrusionOk="0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28575" cap="flat" cmpd="sng">
            <a:solidFill>
              <a:srgbClr val="00FFF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0505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cxnSp>
        <p:nvCxnSpPr>
          <p:cNvPr id="6642" name="Google Shape;6642;p52"/>
          <p:cNvCxnSpPr/>
          <p:nvPr/>
        </p:nvCxnSpPr>
        <p:spPr>
          <a:xfrm>
            <a:off x="7575104" y="1053305"/>
            <a:ext cx="672000" cy="24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43" name="Google Shape;6643;p52"/>
          <p:cNvCxnSpPr/>
          <p:nvPr/>
        </p:nvCxnSpPr>
        <p:spPr>
          <a:xfrm>
            <a:off x="7363395" y="430256"/>
            <a:ext cx="212400" cy="614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44" name="Google Shape;6644;p52"/>
          <p:cNvCxnSpPr/>
          <p:nvPr/>
        </p:nvCxnSpPr>
        <p:spPr>
          <a:xfrm rot="10800000" flipH="1">
            <a:off x="6694290" y="433146"/>
            <a:ext cx="667800" cy="273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45" name="Google Shape;6645;p52"/>
          <p:cNvCxnSpPr/>
          <p:nvPr/>
        </p:nvCxnSpPr>
        <p:spPr>
          <a:xfrm rot="10800000">
            <a:off x="6112397" y="524643"/>
            <a:ext cx="571500" cy="189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46" name="Google Shape;6646;p52"/>
          <p:cNvCxnSpPr/>
          <p:nvPr/>
        </p:nvCxnSpPr>
        <p:spPr>
          <a:xfrm flipH="1">
            <a:off x="5698912" y="534853"/>
            <a:ext cx="413100" cy="69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47" name="Google Shape;6647;p52"/>
          <p:cNvCxnSpPr/>
          <p:nvPr/>
        </p:nvCxnSpPr>
        <p:spPr>
          <a:xfrm rot="10800000" flipH="1">
            <a:off x="4344842" y="721938"/>
            <a:ext cx="363900" cy="583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48" name="Google Shape;6648;p52"/>
          <p:cNvCxnSpPr/>
          <p:nvPr/>
        </p:nvCxnSpPr>
        <p:spPr>
          <a:xfrm>
            <a:off x="4708819" y="721730"/>
            <a:ext cx="990600" cy="507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49" name="Google Shape;6649;p52"/>
          <p:cNvSpPr/>
          <p:nvPr/>
        </p:nvSpPr>
        <p:spPr>
          <a:xfrm>
            <a:off x="6619604" y="65303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50" name="Google Shape;6650;p52"/>
          <p:cNvSpPr/>
          <p:nvPr/>
        </p:nvSpPr>
        <p:spPr>
          <a:xfrm>
            <a:off x="5636795" y="116007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51" name="Google Shape;6651;p52"/>
          <p:cNvSpPr/>
          <p:nvPr/>
        </p:nvSpPr>
        <p:spPr>
          <a:xfrm>
            <a:off x="4277962" y="1248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52" name="Google Shape;6652;p52"/>
          <p:cNvSpPr/>
          <p:nvPr/>
        </p:nvSpPr>
        <p:spPr>
          <a:xfrm>
            <a:off x="7515973" y="9941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53" name="Google Shape;6653;p52"/>
          <p:cNvSpPr/>
          <p:nvPr/>
        </p:nvSpPr>
        <p:spPr>
          <a:xfrm>
            <a:off x="4676673" y="6600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54" name="Google Shape;6654;p52"/>
          <p:cNvSpPr/>
          <p:nvPr/>
        </p:nvSpPr>
        <p:spPr>
          <a:xfrm>
            <a:off x="8187988" y="1248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655" name="Google Shape;6655;p52"/>
          <p:cNvCxnSpPr/>
          <p:nvPr/>
        </p:nvCxnSpPr>
        <p:spPr>
          <a:xfrm rot="10800000" flipH="1">
            <a:off x="4321989" y="2157576"/>
            <a:ext cx="782100" cy="312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56" name="Google Shape;6656;p52"/>
          <p:cNvCxnSpPr>
            <a:endCxn id="6657" idx="2"/>
          </p:cNvCxnSpPr>
          <p:nvPr/>
        </p:nvCxnSpPr>
        <p:spPr>
          <a:xfrm>
            <a:off x="5107073" y="2142114"/>
            <a:ext cx="244200" cy="4905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58" name="Google Shape;6658;p52"/>
          <p:cNvCxnSpPr>
            <a:stCxn id="6657" idx="4"/>
          </p:cNvCxnSpPr>
          <p:nvPr/>
        </p:nvCxnSpPr>
        <p:spPr>
          <a:xfrm>
            <a:off x="5410373" y="2691714"/>
            <a:ext cx="333000" cy="729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59" name="Google Shape;6659;p52"/>
          <p:cNvCxnSpPr/>
          <p:nvPr/>
        </p:nvCxnSpPr>
        <p:spPr>
          <a:xfrm flipH="1">
            <a:off x="5727656" y="2903552"/>
            <a:ext cx="686100" cy="516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60" name="Google Shape;6660;p52"/>
          <p:cNvCxnSpPr>
            <a:stCxn id="6661" idx="5"/>
            <a:endCxn id="6662" idx="3"/>
          </p:cNvCxnSpPr>
          <p:nvPr/>
        </p:nvCxnSpPr>
        <p:spPr>
          <a:xfrm>
            <a:off x="6446644" y="2949831"/>
            <a:ext cx="1056900" cy="525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63" name="Google Shape;6663;p52"/>
          <p:cNvCxnSpPr>
            <a:stCxn id="6664" idx="1"/>
            <a:endCxn id="6665" idx="5"/>
          </p:cNvCxnSpPr>
          <p:nvPr/>
        </p:nvCxnSpPr>
        <p:spPr>
          <a:xfrm rot="10800000">
            <a:off x="3872601" y="1914501"/>
            <a:ext cx="406500" cy="513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66" name="Google Shape;6666;p52"/>
          <p:cNvSpPr/>
          <p:nvPr/>
        </p:nvSpPr>
        <p:spPr>
          <a:xfrm>
            <a:off x="5047147" y="209037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64" name="Google Shape;6664;p52"/>
          <p:cNvSpPr/>
          <p:nvPr/>
        </p:nvSpPr>
        <p:spPr>
          <a:xfrm>
            <a:off x="4261791" y="241049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67" name="Google Shape;6667;p52"/>
          <p:cNvSpPr/>
          <p:nvPr/>
        </p:nvSpPr>
        <p:spPr>
          <a:xfrm>
            <a:off x="5668652" y="33538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61" name="Google Shape;6661;p52"/>
          <p:cNvSpPr/>
          <p:nvPr/>
        </p:nvSpPr>
        <p:spPr>
          <a:xfrm>
            <a:off x="6345754" y="284894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65" name="Google Shape;6665;p52"/>
          <p:cNvSpPr/>
          <p:nvPr/>
        </p:nvSpPr>
        <p:spPr>
          <a:xfrm>
            <a:off x="3771836" y="181373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68" name="Google Shape;6668;p52"/>
          <p:cNvSpPr/>
          <p:nvPr/>
        </p:nvSpPr>
        <p:spPr>
          <a:xfrm>
            <a:off x="6439905" y="351572"/>
            <a:ext cx="535500" cy="5355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669" name="Google Shape;6669;p52"/>
          <p:cNvSpPr/>
          <p:nvPr/>
        </p:nvSpPr>
        <p:spPr>
          <a:xfrm>
            <a:off x="7823009" y="3513805"/>
            <a:ext cx="1341300" cy="821100"/>
          </a:xfrm>
          <a:prstGeom prst="ellipse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670" name="Google Shape;6670;p5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4571" y="370700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671" name="Google Shape;6671;p52"/>
          <p:cNvSpPr/>
          <p:nvPr/>
        </p:nvSpPr>
        <p:spPr>
          <a:xfrm>
            <a:off x="5829286" y="2019142"/>
            <a:ext cx="1431600" cy="596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672" name="Google Shape;6672;p5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84253" y="207516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673" name="Google Shape;6673;p52"/>
          <p:cNvSpPr/>
          <p:nvPr/>
        </p:nvSpPr>
        <p:spPr>
          <a:xfrm>
            <a:off x="3846448" y="2866643"/>
            <a:ext cx="554700" cy="3339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674" name="Google Shape;6674;p5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3867" y="2756759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675" name="Google Shape;6675;p52"/>
          <p:cNvSpPr/>
          <p:nvPr/>
        </p:nvSpPr>
        <p:spPr>
          <a:xfrm>
            <a:off x="4193061" y="2208647"/>
            <a:ext cx="406200" cy="406200"/>
          </a:xfrm>
          <a:prstGeom prst="roundRect">
            <a:avLst>
              <a:gd name="adj" fmla="val 16667"/>
            </a:avLst>
          </a:prstGeom>
          <a:solidFill>
            <a:srgbClr val="CAD2DA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grpSp>
        <p:nvGrpSpPr>
          <p:cNvPr id="6676" name="Google Shape;6676;p52"/>
          <p:cNvGrpSpPr/>
          <p:nvPr/>
        </p:nvGrpSpPr>
        <p:grpSpPr>
          <a:xfrm>
            <a:off x="6995654" y="511905"/>
            <a:ext cx="1261146" cy="739476"/>
            <a:chOff x="6477016" y="428505"/>
            <a:chExt cx="1261146" cy="739476"/>
          </a:xfrm>
        </p:grpSpPr>
        <p:grpSp>
          <p:nvGrpSpPr>
            <p:cNvPr id="6677" name="Google Shape;6677;p52"/>
            <p:cNvGrpSpPr/>
            <p:nvPr/>
          </p:nvGrpSpPr>
          <p:grpSpPr>
            <a:xfrm>
              <a:off x="6733719" y="428505"/>
              <a:ext cx="1004443" cy="739476"/>
              <a:chOff x="5474569" y="390267"/>
              <a:chExt cx="1004443" cy="739476"/>
            </a:xfrm>
          </p:grpSpPr>
          <p:sp>
            <p:nvSpPr>
              <p:cNvPr id="6678" name="Google Shape;6678;p52"/>
              <p:cNvSpPr/>
              <p:nvPr/>
            </p:nvSpPr>
            <p:spPr>
              <a:xfrm>
                <a:off x="5525312" y="545943"/>
                <a:ext cx="953700" cy="583800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679" name="Google Shape;6679;p52"/>
              <p:cNvSpPr/>
              <p:nvPr/>
            </p:nvSpPr>
            <p:spPr>
              <a:xfrm>
                <a:off x="5981683" y="745389"/>
                <a:ext cx="397800" cy="243600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pic>
            <p:nvPicPr>
              <p:cNvPr id="6680" name="Google Shape;6680;p52" descr="男人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5474569" y="390267"/>
                <a:ext cx="517835" cy="4768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81" name="Google Shape;6681;p52"/>
            <p:cNvGrpSpPr/>
            <p:nvPr/>
          </p:nvGrpSpPr>
          <p:grpSpPr>
            <a:xfrm>
              <a:off x="6477016" y="660209"/>
              <a:ext cx="375544" cy="375544"/>
              <a:chOff x="4518991" y="343778"/>
              <a:chExt cx="914400" cy="914400"/>
            </a:xfrm>
          </p:grpSpPr>
          <p:sp>
            <p:nvSpPr>
              <p:cNvPr id="6682" name="Google Shape;6682;p52"/>
              <p:cNvSpPr/>
              <p:nvPr/>
            </p:nvSpPr>
            <p:spPr>
              <a:xfrm>
                <a:off x="4518991" y="343778"/>
                <a:ext cx="914400" cy="914400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683" name="Google Shape;6683;p52"/>
              <p:cNvSpPr/>
              <p:nvPr/>
            </p:nvSpPr>
            <p:spPr>
              <a:xfrm>
                <a:off x="4657399" y="509182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684" name="Google Shape;6684;p52"/>
              <p:cNvSpPr/>
              <p:nvPr/>
            </p:nvSpPr>
            <p:spPr>
              <a:xfrm rot="10800000">
                <a:off x="4993674" y="509210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</p:grpSp>
      <p:grpSp>
        <p:nvGrpSpPr>
          <p:cNvPr id="6685" name="Google Shape;6685;p52"/>
          <p:cNvGrpSpPr/>
          <p:nvPr/>
        </p:nvGrpSpPr>
        <p:grpSpPr>
          <a:xfrm>
            <a:off x="7870735" y="3304892"/>
            <a:ext cx="375544" cy="375544"/>
            <a:chOff x="4518991" y="343778"/>
            <a:chExt cx="914400" cy="914400"/>
          </a:xfrm>
        </p:grpSpPr>
        <p:sp>
          <p:nvSpPr>
            <p:cNvPr id="6686" name="Google Shape;6686;p52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687" name="Google Shape;6687;p52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688" name="Google Shape;6688;p52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grpSp>
        <p:nvGrpSpPr>
          <p:cNvPr id="6689" name="Google Shape;6689;p52"/>
          <p:cNvGrpSpPr/>
          <p:nvPr/>
        </p:nvGrpSpPr>
        <p:grpSpPr>
          <a:xfrm>
            <a:off x="4208337" y="2600711"/>
            <a:ext cx="375544" cy="375544"/>
            <a:chOff x="4518991" y="343778"/>
            <a:chExt cx="914400" cy="914400"/>
          </a:xfrm>
        </p:grpSpPr>
        <p:sp>
          <p:nvSpPr>
            <p:cNvPr id="6690" name="Google Shape;6690;p52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691" name="Google Shape;6691;p52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692" name="Google Shape;6692;p52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cxnSp>
        <p:nvCxnSpPr>
          <p:cNvPr id="6693" name="Google Shape;6693;p52"/>
          <p:cNvCxnSpPr>
            <a:stCxn id="6686" idx="3"/>
            <a:endCxn id="6682" idx="1"/>
          </p:cNvCxnSpPr>
          <p:nvPr/>
        </p:nvCxnSpPr>
        <p:spPr>
          <a:xfrm rot="10800000">
            <a:off x="7183407" y="1119092"/>
            <a:ext cx="875100" cy="21858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6694" name="Google Shape;6694;p52"/>
          <p:cNvCxnSpPr>
            <a:stCxn id="6686" idx="2"/>
            <a:endCxn id="6695" idx="1"/>
          </p:cNvCxnSpPr>
          <p:nvPr/>
        </p:nvCxnSpPr>
        <p:spPr>
          <a:xfrm rot="10800000">
            <a:off x="5817835" y="2450764"/>
            <a:ext cx="2052900" cy="10419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696" name="Google Shape;6696;p52"/>
          <p:cNvSpPr/>
          <p:nvPr/>
        </p:nvSpPr>
        <p:spPr>
          <a:xfrm>
            <a:off x="7939925" y="3918900"/>
            <a:ext cx="333000" cy="24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697" name="Google Shape;6697;p52"/>
          <p:cNvSpPr/>
          <p:nvPr/>
        </p:nvSpPr>
        <p:spPr>
          <a:xfrm>
            <a:off x="8389456" y="4000276"/>
            <a:ext cx="397800" cy="243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698" name="Google Shape;6698;p52"/>
          <p:cNvSpPr/>
          <p:nvPr/>
        </p:nvSpPr>
        <p:spPr>
          <a:xfrm>
            <a:off x="8643717" y="3719938"/>
            <a:ext cx="397800" cy="24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699" name="Google Shape;6699;p5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81394" y="3442072"/>
            <a:ext cx="517835" cy="476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0" name="Google Shape;6700;p52"/>
          <p:cNvCxnSpPr>
            <a:stCxn id="6690" idx="0"/>
            <a:endCxn id="6686" idx="2"/>
          </p:cNvCxnSpPr>
          <p:nvPr/>
        </p:nvCxnSpPr>
        <p:spPr>
          <a:xfrm>
            <a:off x="4583881" y="2788483"/>
            <a:ext cx="3286800" cy="7041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662" name="Google Shape;6662;p52"/>
          <p:cNvSpPr/>
          <p:nvPr/>
        </p:nvSpPr>
        <p:spPr>
          <a:xfrm>
            <a:off x="7486379" y="337444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57" name="Google Shape;6657;p52"/>
          <p:cNvSpPr/>
          <p:nvPr/>
        </p:nvSpPr>
        <p:spPr>
          <a:xfrm>
            <a:off x="5351273" y="2573514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01" name="Google Shape;6701;p52"/>
          <p:cNvSpPr txBox="1"/>
          <p:nvPr/>
        </p:nvSpPr>
        <p:spPr>
          <a:xfrm>
            <a:off x="3284800" y="1141450"/>
            <a:ext cx="133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702" name="Google Shape;6702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58662" y="2182287"/>
            <a:ext cx="274921" cy="4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3" name="Google Shape;6703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70224" y="409537"/>
            <a:ext cx="274921" cy="4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4" name="Google Shape;6704;p52"/>
          <p:cNvGrpSpPr/>
          <p:nvPr/>
        </p:nvGrpSpPr>
        <p:grpSpPr>
          <a:xfrm>
            <a:off x="7464523" y="3374462"/>
            <a:ext cx="406200" cy="432560"/>
            <a:chOff x="3275161" y="4747287"/>
            <a:chExt cx="406200" cy="432560"/>
          </a:xfrm>
        </p:grpSpPr>
        <p:sp>
          <p:nvSpPr>
            <p:cNvPr id="6705" name="Google Shape;6705;p52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706" name="Google Shape;6706;p5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07" name="Google Shape;6707;p52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47506" y="3767031"/>
            <a:ext cx="517835" cy="47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8" name="Google Shape;6708;p52"/>
          <p:cNvGrpSpPr/>
          <p:nvPr/>
        </p:nvGrpSpPr>
        <p:grpSpPr>
          <a:xfrm rot="1003897">
            <a:off x="5323765" y="2305589"/>
            <a:ext cx="406215" cy="432576"/>
            <a:chOff x="3275161" y="4747287"/>
            <a:chExt cx="406200" cy="432560"/>
          </a:xfrm>
        </p:grpSpPr>
        <p:sp>
          <p:nvSpPr>
            <p:cNvPr id="6709" name="Google Shape;6709;p52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710" name="Google Shape;6710;p5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1" name="Google Shape;6711;p52"/>
          <p:cNvGrpSpPr/>
          <p:nvPr/>
        </p:nvGrpSpPr>
        <p:grpSpPr>
          <a:xfrm>
            <a:off x="5629999" y="2075170"/>
            <a:ext cx="375544" cy="375544"/>
            <a:chOff x="4518991" y="343778"/>
            <a:chExt cx="914400" cy="914400"/>
          </a:xfrm>
        </p:grpSpPr>
        <p:sp>
          <p:nvSpPr>
            <p:cNvPr id="6695" name="Google Shape;6695;p52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712" name="Google Shape;6712;p52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713" name="Google Shape;6713;p52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sp>
        <p:nvSpPr>
          <p:cNvPr id="6714" name="Google Shape;6714;p52"/>
          <p:cNvSpPr txBox="1"/>
          <p:nvPr/>
        </p:nvSpPr>
        <p:spPr>
          <a:xfrm>
            <a:off x="6121937" y="5127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15" name="Google Shape;6715;p52"/>
          <p:cNvSpPr txBox="1"/>
          <p:nvPr/>
        </p:nvSpPr>
        <p:spPr>
          <a:xfrm>
            <a:off x="3872612" y="194907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16" name="Google Shape;6716;p52"/>
          <p:cNvSpPr txBox="1"/>
          <p:nvPr/>
        </p:nvSpPr>
        <p:spPr>
          <a:xfrm>
            <a:off x="6989337" y="3127600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17" name="Google Shape;6717;p52"/>
          <p:cNvSpPr txBox="1"/>
          <p:nvPr/>
        </p:nvSpPr>
        <p:spPr>
          <a:xfrm rot="853918">
            <a:off x="4856026" y="2651433"/>
            <a:ext cx="1171454" cy="3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18" name="Google Shape;6718;p52"/>
          <p:cNvSpPr txBox="1"/>
          <p:nvPr/>
        </p:nvSpPr>
        <p:spPr>
          <a:xfrm>
            <a:off x="147700" y="773375"/>
            <a:ext cx="2525100" cy="3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</a:t>
            </a:r>
            <a:r>
              <a:rPr lang="en-GB" b="1">
                <a:solidFill>
                  <a:srgbClr val="FFFF00"/>
                </a:solidFill>
              </a:rPr>
              <a:t>IceFireDB SQLite数据库是一种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去中心化SQLite数据库。</a:t>
            </a:r>
            <a:r>
              <a:rPr lang="en-GB">
                <a:solidFill>
                  <a:srgbClr val="FFFFFF"/>
                </a:solidFill>
              </a:rPr>
              <a:t>提供一套方便的机制构建全球分布式数据库系统。支持用户以MySQL协议向</a:t>
            </a:r>
            <a:r>
              <a:rPr lang="en-GB">
                <a:solidFill>
                  <a:schemeClr val="lt1"/>
                </a:solidFill>
              </a:rPr>
              <a:t>IceFireDB进行数据写入。IceFireDB将数据存储到SQLite数据库，并将数据在P2P自动组网的节点间同步。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19" name="Google Shape;6719;p52"/>
          <p:cNvSpPr/>
          <p:nvPr/>
        </p:nvSpPr>
        <p:spPr>
          <a:xfrm>
            <a:off x="6049723" y="4716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20" name="Google Shape;6720;p52"/>
          <p:cNvSpPr/>
          <p:nvPr/>
        </p:nvSpPr>
        <p:spPr>
          <a:xfrm>
            <a:off x="7293423" y="3515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721" name="Google Shape;6721;p52"/>
          <p:cNvCxnSpPr>
            <a:stCxn id="6690" idx="0"/>
            <a:endCxn id="6682" idx="1"/>
          </p:cNvCxnSpPr>
          <p:nvPr/>
        </p:nvCxnSpPr>
        <p:spPr>
          <a:xfrm rot="10800000" flipH="1">
            <a:off x="4583881" y="1119283"/>
            <a:ext cx="2599500" cy="16692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pic>
        <p:nvPicPr>
          <p:cNvPr id="6722" name="Google Shape;6722;p5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79561" y="3264109"/>
            <a:ext cx="246591" cy="24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3" name="Google Shape;6723;p5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91296" y="4416157"/>
            <a:ext cx="246591" cy="2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4" name="Google Shape;6724;p5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91296" y="3803539"/>
            <a:ext cx="246591" cy="246591"/>
          </a:xfrm>
          <a:prstGeom prst="rect">
            <a:avLst/>
          </a:prstGeom>
          <a:noFill/>
          <a:ln>
            <a:noFill/>
          </a:ln>
        </p:spPr>
      </p:pic>
      <p:sp>
        <p:nvSpPr>
          <p:cNvPr id="6725" name="Google Shape;6725;p52"/>
          <p:cNvSpPr/>
          <p:nvPr/>
        </p:nvSpPr>
        <p:spPr>
          <a:xfrm>
            <a:off x="6074280" y="3612901"/>
            <a:ext cx="479579" cy="479609"/>
          </a:xfrm>
          <a:custGeom>
            <a:avLst/>
            <a:gdLst/>
            <a:ahLst/>
            <a:cxnLst/>
            <a:rect l="l" t="t" r="r" b="b"/>
            <a:pathLst>
              <a:path w="335" h="335" extrusionOk="0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None/>
            </a:pPr>
            <a:endParaRPr sz="14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726" name="Google Shape;6726;p52"/>
          <p:cNvCxnSpPr>
            <a:stCxn id="6722" idx="3"/>
          </p:cNvCxnSpPr>
          <p:nvPr/>
        </p:nvCxnSpPr>
        <p:spPr>
          <a:xfrm>
            <a:off x="4826151" y="3387908"/>
            <a:ext cx="1204800" cy="498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27" name="Google Shape;6727;p52"/>
          <p:cNvCxnSpPr>
            <a:stCxn id="6724" idx="3"/>
          </p:cNvCxnSpPr>
          <p:nvPr/>
        </p:nvCxnSpPr>
        <p:spPr>
          <a:xfrm rot="10800000" flipH="1">
            <a:off x="4837887" y="3902234"/>
            <a:ext cx="1185300" cy="246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28" name="Google Shape;6728;p52"/>
          <p:cNvCxnSpPr>
            <a:stCxn id="6723" idx="3"/>
          </p:cNvCxnSpPr>
          <p:nvPr/>
        </p:nvCxnSpPr>
        <p:spPr>
          <a:xfrm rot="10800000" flipH="1">
            <a:off x="4837887" y="3902252"/>
            <a:ext cx="1208400" cy="6372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729" name="Google Shape;6729;p52"/>
          <p:cNvSpPr txBox="1"/>
          <p:nvPr/>
        </p:nvSpPr>
        <p:spPr>
          <a:xfrm>
            <a:off x="4117112" y="476262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用户数据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30" name="Google Shape;6730;p52"/>
          <p:cNvSpPr txBox="1"/>
          <p:nvPr/>
        </p:nvSpPr>
        <p:spPr>
          <a:xfrm>
            <a:off x="5744700" y="4162500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MySQL协议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6731" name="Google Shape;6731;p52"/>
          <p:cNvCxnSpPr>
            <a:endCxn id="6705" idx="1"/>
          </p:cNvCxnSpPr>
          <p:nvPr/>
        </p:nvCxnSpPr>
        <p:spPr>
          <a:xfrm rot="10800000" flipH="1">
            <a:off x="6057523" y="3603922"/>
            <a:ext cx="1407000" cy="2925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35" name="Shape 6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6" name="Google Shape;6736;p53"/>
          <p:cNvCxnSpPr/>
          <p:nvPr/>
        </p:nvCxnSpPr>
        <p:spPr>
          <a:xfrm rot="10800000">
            <a:off x="5289500" y="4198725"/>
            <a:ext cx="601500" cy="435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37" name="Google Shape;6737;p53"/>
          <p:cNvCxnSpPr>
            <a:stCxn id="6738" idx="2"/>
            <a:endCxn id="6739" idx="3"/>
          </p:cNvCxnSpPr>
          <p:nvPr/>
        </p:nvCxnSpPr>
        <p:spPr>
          <a:xfrm flipH="1">
            <a:off x="4487923" y="4199168"/>
            <a:ext cx="732000" cy="4344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40" name="Google Shape;6740;p53"/>
          <p:cNvCxnSpPr>
            <a:stCxn id="6739" idx="6"/>
            <a:endCxn id="6741" idx="2"/>
          </p:cNvCxnSpPr>
          <p:nvPr/>
        </p:nvCxnSpPr>
        <p:spPr>
          <a:xfrm rot="10800000">
            <a:off x="3737498" y="4328943"/>
            <a:ext cx="851400" cy="262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42" name="Google Shape;6742;p53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SQLite数据库</a:t>
            </a:r>
            <a:r>
              <a:rPr lang="en-GB" sz="2400">
                <a:solidFill>
                  <a:srgbClr val="FFFFFF"/>
                </a:solidFill>
              </a:rPr>
              <a:t> - 系统架构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43" name="Google Shape;6743;p53"/>
          <p:cNvSpPr/>
          <p:nvPr/>
        </p:nvSpPr>
        <p:spPr>
          <a:xfrm>
            <a:off x="1357500" y="1780238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44" name="Google Shape;6744;p53"/>
          <p:cNvSpPr/>
          <p:nvPr/>
        </p:nvSpPr>
        <p:spPr>
          <a:xfrm>
            <a:off x="1566000" y="3656163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745" name="Google Shape;6745;p53"/>
          <p:cNvCxnSpPr/>
          <p:nvPr/>
        </p:nvCxnSpPr>
        <p:spPr>
          <a:xfrm flipH="1">
            <a:off x="2794000" y="4318175"/>
            <a:ext cx="1014900" cy="275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46" name="Google Shape;6746;p53"/>
          <p:cNvCxnSpPr>
            <a:stCxn id="6747" idx="6"/>
            <a:endCxn id="6748" idx="6"/>
          </p:cNvCxnSpPr>
          <p:nvPr/>
        </p:nvCxnSpPr>
        <p:spPr>
          <a:xfrm rot="10800000" flipH="1">
            <a:off x="759798" y="4416468"/>
            <a:ext cx="1155300" cy="132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49" name="Google Shape;6749;p53"/>
          <p:cNvCxnSpPr>
            <a:stCxn id="6748" idx="1"/>
            <a:endCxn id="6750" idx="2"/>
          </p:cNvCxnSpPr>
          <p:nvPr/>
        </p:nvCxnSpPr>
        <p:spPr>
          <a:xfrm>
            <a:off x="1814258" y="4374578"/>
            <a:ext cx="912600" cy="217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48" name="Google Shape;6748;p53"/>
          <p:cNvSpPr/>
          <p:nvPr/>
        </p:nvSpPr>
        <p:spPr>
          <a:xfrm>
            <a:off x="1796948" y="4357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50" name="Google Shape;6750;p53"/>
          <p:cNvSpPr/>
          <p:nvPr/>
        </p:nvSpPr>
        <p:spPr>
          <a:xfrm>
            <a:off x="27268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47" name="Google Shape;6747;p53"/>
          <p:cNvSpPr/>
          <p:nvPr/>
        </p:nvSpPr>
        <p:spPr>
          <a:xfrm>
            <a:off x="641598" y="4490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41" name="Google Shape;6741;p53"/>
          <p:cNvSpPr/>
          <p:nvPr/>
        </p:nvSpPr>
        <p:spPr>
          <a:xfrm>
            <a:off x="3737498" y="42699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39" name="Google Shape;6739;p53"/>
          <p:cNvSpPr/>
          <p:nvPr/>
        </p:nvSpPr>
        <p:spPr>
          <a:xfrm>
            <a:off x="44706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38" name="Google Shape;6738;p53"/>
          <p:cNvSpPr/>
          <p:nvPr/>
        </p:nvSpPr>
        <p:spPr>
          <a:xfrm>
            <a:off x="5219923" y="41400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51" name="Google Shape;6751;p53"/>
          <p:cNvSpPr/>
          <p:nvPr/>
        </p:nvSpPr>
        <p:spPr>
          <a:xfrm>
            <a:off x="5848723" y="45917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752" name="Google Shape;6752;p53"/>
          <p:cNvCxnSpPr>
            <a:endCxn id="6751" idx="6"/>
          </p:cNvCxnSpPr>
          <p:nvPr/>
        </p:nvCxnSpPr>
        <p:spPr>
          <a:xfrm flipH="1">
            <a:off x="5966923" y="4447743"/>
            <a:ext cx="1307400" cy="2031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53" name="Google Shape;6753;p53"/>
          <p:cNvSpPr/>
          <p:nvPr/>
        </p:nvSpPr>
        <p:spPr>
          <a:xfrm>
            <a:off x="7237548" y="43969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54" name="Google Shape;6754;p53"/>
          <p:cNvSpPr/>
          <p:nvPr/>
        </p:nvSpPr>
        <p:spPr>
          <a:xfrm>
            <a:off x="2156039" y="3934734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55" name="Google Shape;6755;p53"/>
          <p:cNvSpPr/>
          <p:nvPr/>
        </p:nvSpPr>
        <p:spPr>
          <a:xfrm>
            <a:off x="15808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身份认证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56" name="Google Shape;6756;p53"/>
          <p:cNvSpPr/>
          <p:nvPr/>
        </p:nvSpPr>
        <p:spPr>
          <a:xfrm>
            <a:off x="25845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连接监听</a:t>
            </a:r>
            <a:endParaRPr sz="900">
              <a:solidFill>
                <a:schemeClr val="lt1"/>
              </a:solidFill>
            </a:endParaRPr>
          </a:p>
        </p:txBody>
      </p:sp>
      <p:grpSp>
        <p:nvGrpSpPr>
          <p:cNvPr id="6757" name="Google Shape;6757;p53"/>
          <p:cNvGrpSpPr/>
          <p:nvPr/>
        </p:nvGrpSpPr>
        <p:grpSpPr>
          <a:xfrm>
            <a:off x="219799" y="2796978"/>
            <a:ext cx="757152" cy="541975"/>
            <a:chOff x="3838599" y="3164040"/>
            <a:chExt cx="757152" cy="541975"/>
          </a:xfrm>
        </p:grpSpPr>
        <p:pic>
          <p:nvPicPr>
            <p:cNvPr id="6758" name="Google Shape;6758;p53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3838599" y="3164040"/>
              <a:ext cx="726900" cy="54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9" name="Google Shape;6759;p53"/>
            <p:cNvSpPr/>
            <p:nvPr/>
          </p:nvSpPr>
          <p:spPr>
            <a:xfrm>
              <a:off x="4115528" y="3388034"/>
              <a:ext cx="387300" cy="285300"/>
            </a:xfrm>
            <a:prstGeom prst="flowChartConnector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6760" name="Google Shape;6760;p53"/>
            <p:cNvSpPr txBox="1"/>
            <p:nvPr/>
          </p:nvSpPr>
          <p:spPr>
            <a:xfrm>
              <a:off x="4083950" y="3376800"/>
              <a:ext cx="51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 i="1">
                  <a:solidFill>
                    <a:srgbClr val="45818E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SQLite</a:t>
              </a:r>
              <a:endParaRPr sz="800" b="1" i="1">
                <a:solidFill>
                  <a:srgbClr val="45818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pic>
        <p:nvPicPr>
          <p:cNvPr id="6761" name="Google Shape;6761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799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762" name="Google Shape;6762;p53"/>
          <p:cNvSpPr/>
          <p:nvPr/>
        </p:nvSpPr>
        <p:spPr>
          <a:xfrm>
            <a:off x="25845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SQL转换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63" name="Google Shape;6763;p53"/>
          <p:cNvSpPr/>
          <p:nvPr/>
        </p:nvSpPr>
        <p:spPr>
          <a:xfrm>
            <a:off x="15808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协议解析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64" name="Google Shape;6764;p53"/>
          <p:cNvSpPr/>
          <p:nvPr/>
        </p:nvSpPr>
        <p:spPr>
          <a:xfrm>
            <a:off x="2584500" y="307100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SQL广播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65" name="Google Shape;6765;p53"/>
          <p:cNvSpPr/>
          <p:nvPr/>
        </p:nvSpPr>
        <p:spPr>
          <a:xfrm>
            <a:off x="1580800" y="30709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SQL执行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766" name="Google Shape;6766;p53"/>
          <p:cNvCxnSpPr/>
          <p:nvPr/>
        </p:nvCxnSpPr>
        <p:spPr>
          <a:xfrm>
            <a:off x="2913450" y="3246638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7" name="Google Shape;6767;p53"/>
          <p:cNvCxnSpPr/>
          <p:nvPr/>
        </p:nvCxnSpPr>
        <p:spPr>
          <a:xfrm>
            <a:off x="1910050" y="2225063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8" name="Google Shape;6768;p53"/>
          <p:cNvCxnSpPr/>
          <p:nvPr/>
        </p:nvCxnSpPr>
        <p:spPr>
          <a:xfrm>
            <a:off x="2913750" y="2728713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9" name="Google Shape;6769;p53"/>
          <p:cNvSpPr/>
          <p:nvPr/>
        </p:nvSpPr>
        <p:spPr>
          <a:xfrm>
            <a:off x="5570000" y="1780225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0" name="Google Shape;6770;p53"/>
          <p:cNvSpPr/>
          <p:nvPr/>
        </p:nvSpPr>
        <p:spPr>
          <a:xfrm>
            <a:off x="5778500" y="3656150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771" name="Google Shape;6771;p53"/>
          <p:cNvSpPr/>
          <p:nvPr/>
        </p:nvSpPr>
        <p:spPr>
          <a:xfrm>
            <a:off x="6368539" y="3934721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2" name="Google Shape;6772;p53"/>
          <p:cNvSpPr/>
          <p:nvPr/>
        </p:nvSpPr>
        <p:spPr>
          <a:xfrm>
            <a:off x="57933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连接监听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73" name="Google Shape;6773;p53"/>
          <p:cNvSpPr/>
          <p:nvPr/>
        </p:nvSpPr>
        <p:spPr>
          <a:xfrm>
            <a:off x="67970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身份认证</a:t>
            </a:r>
            <a:endParaRPr sz="900">
              <a:solidFill>
                <a:schemeClr val="lt1"/>
              </a:solidFill>
            </a:endParaRPr>
          </a:p>
        </p:txBody>
      </p:sp>
      <p:grpSp>
        <p:nvGrpSpPr>
          <p:cNvPr id="6774" name="Google Shape;6774;p53"/>
          <p:cNvGrpSpPr/>
          <p:nvPr/>
        </p:nvGrpSpPr>
        <p:grpSpPr>
          <a:xfrm>
            <a:off x="8075599" y="2890590"/>
            <a:ext cx="846853" cy="541975"/>
            <a:chOff x="3838599" y="3164040"/>
            <a:chExt cx="846853" cy="541975"/>
          </a:xfrm>
        </p:grpSpPr>
        <p:pic>
          <p:nvPicPr>
            <p:cNvPr id="6775" name="Google Shape;6775;p53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3838599" y="3164040"/>
              <a:ext cx="726900" cy="54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6" name="Google Shape;6776;p53"/>
            <p:cNvSpPr/>
            <p:nvPr/>
          </p:nvSpPr>
          <p:spPr>
            <a:xfrm>
              <a:off x="4115528" y="3388034"/>
              <a:ext cx="387300" cy="285300"/>
            </a:xfrm>
            <a:prstGeom prst="flowChartConnector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6777" name="Google Shape;6777;p53"/>
            <p:cNvSpPr txBox="1"/>
            <p:nvPr/>
          </p:nvSpPr>
          <p:spPr>
            <a:xfrm>
              <a:off x="4083952" y="3376788"/>
              <a:ext cx="601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 i="1">
                  <a:solidFill>
                    <a:srgbClr val="45818E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SQLite</a:t>
              </a:r>
              <a:endParaRPr sz="800" b="1" i="1">
                <a:solidFill>
                  <a:srgbClr val="45818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cxnSp>
        <p:nvCxnSpPr>
          <p:cNvPr id="6778" name="Google Shape;6778;p53"/>
          <p:cNvCxnSpPr>
            <a:stCxn id="6772" idx="3"/>
            <a:endCxn id="6773" idx="1"/>
          </p:cNvCxnSpPr>
          <p:nvPr/>
        </p:nvCxnSpPr>
        <p:spPr>
          <a:xfrm>
            <a:off x="6451800" y="2134450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79" name="Google Shape;6779;p53"/>
          <p:cNvSpPr/>
          <p:nvPr/>
        </p:nvSpPr>
        <p:spPr>
          <a:xfrm>
            <a:off x="67970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协议解析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80" name="Google Shape;6780;p53"/>
          <p:cNvSpPr/>
          <p:nvPr/>
        </p:nvSpPr>
        <p:spPr>
          <a:xfrm>
            <a:off x="57933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SQL转换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81" name="Google Shape;6781;p53"/>
          <p:cNvSpPr/>
          <p:nvPr/>
        </p:nvSpPr>
        <p:spPr>
          <a:xfrm>
            <a:off x="6797000" y="30709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SQL执行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82" name="Google Shape;6782;p53"/>
          <p:cNvSpPr/>
          <p:nvPr/>
        </p:nvSpPr>
        <p:spPr>
          <a:xfrm>
            <a:off x="5793300" y="30709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SQL广播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783" name="Google Shape;6783;p53"/>
          <p:cNvCxnSpPr>
            <a:stCxn id="6782" idx="2"/>
          </p:cNvCxnSpPr>
          <p:nvPr/>
        </p:nvCxnSpPr>
        <p:spPr>
          <a:xfrm>
            <a:off x="6122550" y="3252175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4" name="Google Shape;6784;p53"/>
          <p:cNvCxnSpPr>
            <a:endCxn id="6781" idx="2"/>
          </p:cNvCxnSpPr>
          <p:nvPr/>
        </p:nvCxnSpPr>
        <p:spPr>
          <a:xfrm rot="10800000">
            <a:off x="7126250" y="3252188"/>
            <a:ext cx="21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5" name="Google Shape;6785;p53"/>
          <p:cNvCxnSpPr>
            <a:stCxn id="6773" idx="2"/>
            <a:endCxn id="6779" idx="0"/>
          </p:cNvCxnSpPr>
          <p:nvPr/>
        </p:nvCxnSpPr>
        <p:spPr>
          <a:xfrm>
            <a:off x="7126250" y="222505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6" name="Google Shape;6786;p53"/>
          <p:cNvCxnSpPr>
            <a:stCxn id="6779" idx="1"/>
            <a:endCxn id="6780" idx="3"/>
          </p:cNvCxnSpPr>
          <p:nvPr/>
        </p:nvCxnSpPr>
        <p:spPr>
          <a:xfrm rot="10800000">
            <a:off x="6451700" y="26562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7" name="Google Shape;6787;p53"/>
          <p:cNvCxnSpPr>
            <a:stCxn id="6780" idx="2"/>
            <a:endCxn id="6782" idx="0"/>
          </p:cNvCxnSpPr>
          <p:nvPr/>
        </p:nvCxnSpPr>
        <p:spPr>
          <a:xfrm>
            <a:off x="6122550" y="2746875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8" name="Google Shape;6788;p53"/>
          <p:cNvCxnSpPr>
            <a:stCxn id="6782" idx="3"/>
            <a:endCxn id="6781" idx="1"/>
          </p:cNvCxnSpPr>
          <p:nvPr/>
        </p:nvCxnSpPr>
        <p:spPr>
          <a:xfrm>
            <a:off x="6451800" y="31615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9" name="Google Shape;6789;p53"/>
          <p:cNvCxnSpPr>
            <a:stCxn id="6781" idx="3"/>
            <a:endCxn id="6775" idx="1"/>
          </p:cNvCxnSpPr>
          <p:nvPr/>
        </p:nvCxnSpPr>
        <p:spPr>
          <a:xfrm>
            <a:off x="7455500" y="3161588"/>
            <a:ext cx="62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0" name="Google Shape;6790;p53"/>
          <p:cNvCxnSpPr>
            <a:endCxn id="6753" idx="6"/>
          </p:cNvCxnSpPr>
          <p:nvPr/>
        </p:nvCxnSpPr>
        <p:spPr>
          <a:xfrm rot="10800000">
            <a:off x="7355748" y="4456018"/>
            <a:ext cx="855600" cy="109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91" name="Google Shape;6791;p53"/>
          <p:cNvSpPr/>
          <p:nvPr/>
        </p:nvSpPr>
        <p:spPr>
          <a:xfrm>
            <a:off x="81469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6792" name="Google Shape;6792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769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3" name="Google Shape;6793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740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794" name="Google Shape;6794;p53"/>
          <p:cNvSpPr/>
          <p:nvPr/>
        </p:nvSpPr>
        <p:spPr>
          <a:xfrm>
            <a:off x="286547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795" name="Google Shape;6795;p53"/>
          <p:cNvCxnSpPr>
            <a:stCxn id="6756" idx="1"/>
            <a:endCxn id="6755" idx="3"/>
          </p:cNvCxnSpPr>
          <p:nvPr/>
        </p:nvCxnSpPr>
        <p:spPr>
          <a:xfrm rot="10800000">
            <a:off x="2239200" y="2134463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6" name="Google Shape;6796;p53"/>
          <p:cNvCxnSpPr>
            <a:stCxn id="6763" idx="3"/>
            <a:endCxn id="6762" idx="1"/>
          </p:cNvCxnSpPr>
          <p:nvPr/>
        </p:nvCxnSpPr>
        <p:spPr>
          <a:xfrm>
            <a:off x="2239300" y="2656288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7" name="Google Shape;6797;p53"/>
          <p:cNvCxnSpPr>
            <a:stCxn id="6764" idx="1"/>
            <a:endCxn id="6765" idx="3"/>
          </p:cNvCxnSpPr>
          <p:nvPr/>
        </p:nvCxnSpPr>
        <p:spPr>
          <a:xfrm rot="10800000">
            <a:off x="2239200" y="3161600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8" name="Google Shape;6798;p53"/>
          <p:cNvCxnSpPr>
            <a:stCxn id="6765" idx="1"/>
            <a:endCxn id="6760" idx="3"/>
          </p:cNvCxnSpPr>
          <p:nvPr/>
        </p:nvCxnSpPr>
        <p:spPr>
          <a:xfrm flipH="1">
            <a:off x="976900" y="3161588"/>
            <a:ext cx="603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9" name="Google Shape;6799;p53"/>
          <p:cNvCxnSpPr>
            <a:endCxn id="6765" idx="2"/>
          </p:cNvCxnSpPr>
          <p:nvPr/>
        </p:nvCxnSpPr>
        <p:spPr>
          <a:xfrm rot="10800000">
            <a:off x="1910050" y="3252188"/>
            <a:ext cx="36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0" name="Google Shape;6800;p53"/>
          <p:cNvCxnSpPr>
            <a:stCxn id="6744" idx="3"/>
            <a:endCxn id="6770" idx="1"/>
          </p:cNvCxnSpPr>
          <p:nvPr/>
        </p:nvCxnSpPr>
        <p:spPr>
          <a:xfrm>
            <a:off x="3319200" y="3772713"/>
            <a:ext cx="245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6801" name="Google Shape;6801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876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2" name="Google Shape;6802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847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3" name="Google Shape;6803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17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804" name="Google Shape;6804;p53"/>
          <p:cNvSpPr/>
          <p:nvPr/>
        </p:nvSpPr>
        <p:spPr>
          <a:xfrm>
            <a:off x="607322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05" name="Google Shape;6805;p53"/>
          <p:cNvSpPr txBox="1"/>
          <p:nvPr/>
        </p:nvSpPr>
        <p:spPr>
          <a:xfrm>
            <a:off x="3788350" y="3432575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discovery、pubsub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806" name="Google Shape;6806;p53"/>
          <p:cNvSpPr txBox="1"/>
          <p:nvPr/>
        </p:nvSpPr>
        <p:spPr>
          <a:xfrm>
            <a:off x="2170650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web2应用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807" name="Google Shape;6807;p53"/>
          <p:cNvSpPr txBox="1"/>
          <p:nvPr/>
        </p:nvSpPr>
        <p:spPr>
          <a:xfrm>
            <a:off x="5429625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web2应用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6808" name="Google Shape;6808;p53"/>
          <p:cNvGrpSpPr/>
          <p:nvPr/>
        </p:nvGrpSpPr>
        <p:grpSpPr>
          <a:xfrm>
            <a:off x="1851060" y="1557053"/>
            <a:ext cx="406241" cy="432603"/>
            <a:chOff x="3275161" y="4747287"/>
            <a:chExt cx="406200" cy="432560"/>
          </a:xfrm>
        </p:grpSpPr>
        <p:sp>
          <p:nvSpPr>
            <p:cNvPr id="6809" name="Google Shape;6809;p53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810" name="Google Shape;6810;p5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1" name="Google Shape;6811;p53"/>
          <p:cNvGrpSpPr/>
          <p:nvPr/>
        </p:nvGrpSpPr>
        <p:grpSpPr>
          <a:xfrm>
            <a:off x="6509585" y="1537265"/>
            <a:ext cx="406241" cy="432603"/>
            <a:chOff x="3275161" y="4747287"/>
            <a:chExt cx="406200" cy="432560"/>
          </a:xfrm>
        </p:grpSpPr>
        <p:sp>
          <p:nvSpPr>
            <p:cNvPr id="6812" name="Google Shape;6812;p53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813" name="Google Shape;6813;p5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14" name="Google Shape;6814;p53"/>
          <p:cNvSpPr txBox="1"/>
          <p:nvPr/>
        </p:nvSpPr>
        <p:spPr>
          <a:xfrm>
            <a:off x="3090800" y="4385350"/>
            <a:ext cx="272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基于P2P服务发现自动组网、指令广播、构建去中心化SQLite数据库。</a:t>
            </a:r>
            <a:endParaRPr sz="2100">
              <a:solidFill>
                <a:srgbClr val="FFFFFF"/>
              </a:solidFill>
            </a:endParaRPr>
          </a:p>
        </p:txBody>
      </p:sp>
      <p:grpSp>
        <p:nvGrpSpPr>
          <p:cNvPr id="6815" name="Google Shape;6815;p53"/>
          <p:cNvGrpSpPr/>
          <p:nvPr/>
        </p:nvGrpSpPr>
        <p:grpSpPr>
          <a:xfrm>
            <a:off x="8002985" y="2945265"/>
            <a:ext cx="406241" cy="432603"/>
            <a:chOff x="3275161" y="4747287"/>
            <a:chExt cx="406200" cy="432560"/>
          </a:xfrm>
        </p:grpSpPr>
        <p:sp>
          <p:nvSpPr>
            <p:cNvPr id="6816" name="Google Shape;6816;p53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817" name="Google Shape;6817;p5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8" name="Google Shape;6818;p53"/>
          <p:cNvGrpSpPr/>
          <p:nvPr/>
        </p:nvGrpSpPr>
        <p:grpSpPr>
          <a:xfrm>
            <a:off x="137010" y="2851653"/>
            <a:ext cx="406241" cy="432603"/>
            <a:chOff x="3275161" y="4747287"/>
            <a:chExt cx="406200" cy="432560"/>
          </a:xfrm>
        </p:grpSpPr>
        <p:sp>
          <p:nvSpPr>
            <p:cNvPr id="6819" name="Google Shape;6819;p53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820" name="Google Shape;6820;p5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24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5" name="Google Shape;6825;p54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SQLite数据库</a:t>
            </a:r>
            <a:r>
              <a:rPr lang="en-GB" sz="2400">
                <a:solidFill>
                  <a:srgbClr val="FFFFFF"/>
                </a:solidFill>
              </a:rPr>
              <a:t> - 效果展示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826" name="Google Shape;6826;p54" title="IceFireDB-SQLite.mp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16950" y="521013"/>
            <a:ext cx="5940767" cy="44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0" name="Shape 6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Google Shape;6831;p55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32" name="Google Shape;6832;p55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IceFireDB SQLProxy</a:t>
            </a:r>
            <a:endParaRPr lang="en-GB"/>
          </a:p>
        </p:txBody>
      </p:sp>
      <p:sp>
        <p:nvSpPr>
          <p:cNvPr id="6833" name="Google Shape;6833;p55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6834" name="Google Shape;6834;p55"/>
          <p:cNvSpPr txBox="1"/>
          <p:nvPr>
            <p:ph type="subTitle" idx="1"/>
          </p:nvPr>
        </p:nvSpPr>
        <p:spPr>
          <a:xfrm>
            <a:off x="1061302" y="3868300"/>
            <a:ext cx="3473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去中心化SQL数据库代理，帮助传统SQL数据库数据去中心化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835" name="Google Shape;6835;p55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836" name="Google Shape;6836;p55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55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55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55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840" name="Google Shape;6840;p55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44" name="Shape 6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5" name="Google Shape;6845;p56"/>
          <p:cNvSpPr txBox="1"/>
          <p:nvPr/>
        </p:nvSpPr>
        <p:spPr>
          <a:xfrm>
            <a:off x="700400" y="507800"/>
            <a:ext cx="5068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第五部分: IceFireDB SQLProxy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846" name="Google Shape;6846;p56"/>
          <p:cNvSpPr txBox="1"/>
          <p:nvPr/>
        </p:nvSpPr>
        <p:spPr>
          <a:xfrm>
            <a:off x="700400" y="2414400"/>
            <a:ext cx="6935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场景介绍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系统架构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效果展示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50" name="Shape 6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1" name="Google Shape;6851;p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07623" y="3210184"/>
            <a:ext cx="246591" cy="24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2" name="Google Shape;6852;p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19359" y="4362232"/>
            <a:ext cx="246591" cy="2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3" name="Google Shape;6853;p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19359" y="3749614"/>
            <a:ext cx="246591" cy="246591"/>
          </a:xfrm>
          <a:prstGeom prst="rect">
            <a:avLst/>
          </a:prstGeom>
          <a:noFill/>
          <a:ln>
            <a:noFill/>
          </a:ln>
        </p:spPr>
      </p:pic>
      <p:sp>
        <p:nvSpPr>
          <p:cNvPr id="6854" name="Google Shape;6854;p57"/>
          <p:cNvSpPr txBox="1"/>
          <p:nvPr/>
        </p:nvSpPr>
        <p:spPr>
          <a:xfrm>
            <a:off x="4325125" y="4263550"/>
            <a:ext cx="272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基于P2P服务发现自动组网、SQL语句广播、构建去中心化SQL语句同步网络。</a:t>
            </a:r>
            <a:endParaRPr sz="1100" b="1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855" name="Google Shape;6855;p57"/>
          <p:cNvSpPr/>
          <p:nvPr/>
        </p:nvSpPr>
        <p:spPr>
          <a:xfrm>
            <a:off x="2797005" y="2498076"/>
            <a:ext cx="479579" cy="479609"/>
          </a:xfrm>
          <a:custGeom>
            <a:avLst/>
            <a:gdLst/>
            <a:ahLst/>
            <a:cxnLst/>
            <a:rect l="l" t="t" r="r" b="b"/>
            <a:pathLst>
              <a:path w="335" h="335" extrusionOk="0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None/>
            </a:pPr>
            <a:endParaRPr sz="14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856" name="Google Shape;6856;p57"/>
          <p:cNvSpPr/>
          <p:nvPr/>
        </p:nvSpPr>
        <p:spPr>
          <a:xfrm>
            <a:off x="4325125" y="2382450"/>
            <a:ext cx="2725200" cy="1691100"/>
          </a:xfrm>
          <a:prstGeom prst="rect">
            <a:avLst/>
          </a:prstGeom>
          <a:noFill/>
          <a:ln w="9525" cap="flat" cmpd="sng">
            <a:solidFill>
              <a:srgbClr val="4D726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857" name="Google Shape;6857;p57"/>
          <p:cNvSpPr txBox="1"/>
          <p:nvPr/>
        </p:nvSpPr>
        <p:spPr>
          <a:xfrm>
            <a:off x="4529871" y="2985157"/>
            <a:ext cx="891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数据库节点1</a:t>
            </a:r>
            <a:endParaRPr sz="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58" name="Google Shape;6858;p57"/>
          <p:cNvSpPr txBox="1"/>
          <p:nvPr/>
        </p:nvSpPr>
        <p:spPr>
          <a:xfrm>
            <a:off x="5824492" y="2982090"/>
            <a:ext cx="919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数据库节点2</a:t>
            </a:r>
            <a:endParaRPr sz="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59" name="Google Shape;6859;p57"/>
          <p:cNvSpPr txBox="1"/>
          <p:nvPr/>
        </p:nvSpPr>
        <p:spPr>
          <a:xfrm>
            <a:off x="4497104" y="3756962"/>
            <a:ext cx="880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数据库节点3</a:t>
            </a:r>
            <a:endParaRPr sz="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60" name="Google Shape;6860;p57"/>
          <p:cNvSpPr txBox="1"/>
          <p:nvPr/>
        </p:nvSpPr>
        <p:spPr>
          <a:xfrm>
            <a:off x="5791301" y="3759350"/>
            <a:ext cx="10017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数据库节点4</a:t>
            </a:r>
            <a:endParaRPr sz="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61" name="Google Shape;6861;p57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SQL代理</a:t>
            </a:r>
            <a:r>
              <a:rPr lang="en-GB" sz="2400">
                <a:solidFill>
                  <a:srgbClr val="FFFFFF"/>
                </a:solidFill>
              </a:rPr>
              <a:t> - 场景介绍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862" name="Google Shape;6862;p57"/>
          <p:cNvSpPr txBox="1"/>
          <p:nvPr/>
        </p:nvSpPr>
        <p:spPr>
          <a:xfrm>
            <a:off x="4491780" y="704175"/>
            <a:ext cx="14775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863" name="Google Shape;6863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31838" y="3887250"/>
            <a:ext cx="1101250" cy="1004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64" name="Google Shape;6864;p57"/>
          <p:cNvGrpSpPr/>
          <p:nvPr/>
        </p:nvGrpSpPr>
        <p:grpSpPr>
          <a:xfrm>
            <a:off x="4513435" y="2497498"/>
            <a:ext cx="1101258" cy="480761"/>
            <a:chOff x="2823873" y="4216198"/>
            <a:chExt cx="1101258" cy="480761"/>
          </a:xfrm>
        </p:grpSpPr>
        <p:grpSp>
          <p:nvGrpSpPr>
            <p:cNvPr id="6865" name="Google Shape;6865;p57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866" name="Google Shape;6866;p57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867" name="Google Shape;6867;p57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MySQL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868" name="Google Shape;6868;p57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869" name="Google Shape;6869;p5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870" name="Google Shape;6870;p57"/>
          <p:cNvCxnSpPr>
            <a:stCxn id="6871" idx="0"/>
          </p:cNvCxnSpPr>
          <p:nvPr/>
        </p:nvCxnSpPr>
        <p:spPr>
          <a:xfrm rot="5400000" flipH="1">
            <a:off x="4495295" y="1717200"/>
            <a:ext cx="983100" cy="8022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A8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872" name="Google Shape;6872;p57"/>
          <p:cNvGrpSpPr/>
          <p:nvPr/>
        </p:nvGrpSpPr>
        <p:grpSpPr>
          <a:xfrm>
            <a:off x="5791310" y="2497498"/>
            <a:ext cx="1101258" cy="480761"/>
            <a:chOff x="2823873" y="4216198"/>
            <a:chExt cx="1101258" cy="480761"/>
          </a:xfrm>
        </p:grpSpPr>
        <p:grpSp>
          <p:nvGrpSpPr>
            <p:cNvPr id="6873" name="Google Shape;6873;p57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874" name="Google Shape;6874;p57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875" name="Google Shape;6875;p57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MySQL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876" name="Google Shape;6876;p57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877" name="Google Shape;6877;p5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78" name="Google Shape;6878;p57"/>
          <p:cNvGrpSpPr/>
          <p:nvPr/>
        </p:nvGrpSpPr>
        <p:grpSpPr>
          <a:xfrm>
            <a:off x="4513435" y="3302036"/>
            <a:ext cx="1101258" cy="480761"/>
            <a:chOff x="2823873" y="4216198"/>
            <a:chExt cx="1101258" cy="480761"/>
          </a:xfrm>
        </p:grpSpPr>
        <p:grpSp>
          <p:nvGrpSpPr>
            <p:cNvPr id="6879" name="Google Shape;6879;p57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880" name="Google Shape;6880;p57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881" name="Google Shape;6881;p57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MySQL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882" name="Google Shape;6882;p57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883" name="Google Shape;6883;p5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84" name="Google Shape;6884;p57"/>
          <p:cNvGrpSpPr/>
          <p:nvPr/>
        </p:nvGrpSpPr>
        <p:grpSpPr>
          <a:xfrm>
            <a:off x="5791310" y="3302036"/>
            <a:ext cx="1101258" cy="480761"/>
            <a:chOff x="2823873" y="4216198"/>
            <a:chExt cx="1101258" cy="480761"/>
          </a:xfrm>
        </p:grpSpPr>
        <p:grpSp>
          <p:nvGrpSpPr>
            <p:cNvPr id="6885" name="Google Shape;6885;p57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886" name="Google Shape;6886;p57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887" name="Google Shape;6887;p57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MySQL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888" name="Google Shape;6888;p57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889" name="Google Shape;6889;p5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890" name="Google Shape;6890;p57"/>
          <p:cNvCxnSpPr>
            <a:stCxn id="6877" idx="0"/>
          </p:cNvCxnSpPr>
          <p:nvPr/>
        </p:nvCxnSpPr>
        <p:spPr>
          <a:xfrm rot="5400000" flipH="1">
            <a:off x="5633832" y="1554700"/>
            <a:ext cx="1059000" cy="1001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A8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91" name="Google Shape;6891;p5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96040" y="1003542"/>
            <a:ext cx="1692429" cy="1015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92" name="Google Shape;6892;p57"/>
          <p:cNvCxnSpPr>
            <a:endCxn id="6883" idx="0"/>
          </p:cNvCxnSpPr>
          <p:nvPr/>
        </p:nvCxnSpPr>
        <p:spPr>
          <a:xfrm flipH="1">
            <a:off x="5386307" y="2920387"/>
            <a:ext cx="129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3" name="Google Shape;6893;p57"/>
          <p:cNvCxnSpPr>
            <a:endCxn id="6889" idx="1"/>
          </p:cNvCxnSpPr>
          <p:nvPr/>
        </p:nvCxnSpPr>
        <p:spPr>
          <a:xfrm rot="10800000" flipH="1">
            <a:off x="5507588" y="3544650"/>
            <a:ext cx="10527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4" name="Google Shape;6894;p57"/>
          <p:cNvCxnSpPr>
            <a:stCxn id="6869" idx="3"/>
            <a:endCxn id="6877" idx="1"/>
          </p:cNvCxnSpPr>
          <p:nvPr/>
        </p:nvCxnSpPr>
        <p:spPr>
          <a:xfrm>
            <a:off x="5490202" y="2740112"/>
            <a:ext cx="107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5" name="Google Shape;6895;p57"/>
          <p:cNvCxnSpPr>
            <a:endCxn id="6889" idx="0"/>
          </p:cNvCxnSpPr>
          <p:nvPr/>
        </p:nvCxnSpPr>
        <p:spPr>
          <a:xfrm flipH="1">
            <a:off x="6664182" y="2928187"/>
            <a:ext cx="5400" cy="46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6" name="Google Shape;6896;p57"/>
          <p:cNvCxnSpPr>
            <a:stCxn id="6863" idx="1"/>
            <a:endCxn id="6888" idx="3"/>
          </p:cNvCxnSpPr>
          <p:nvPr/>
        </p:nvCxnSpPr>
        <p:spPr>
          <a:xfrm rot="10800000">
            <a:off x="6837538" y="3544791"/>
            <a:ext cx="894300" cy="844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BFE6E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897" name="Google Shape;6897;p57"/>
          <p:cNvSpPr txBox="1"/>
          <p:nvPr/>
        </p:nvSpPr>
        <p:spPr>
          <a:xfrm>
            <a:off x="7349875" y="3503850"/>
            <a:ext cx="16866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任意节点数据MYSQL读写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898" name="Google Shape;6898;p57"/>
          <p:cNvSpPr txBox="1"/>
          <p:nvPr/>
        </p:nvSpPr>
        <p:spPr>
          <a:xfrm>
            <a:off x="294875" y="1087350"/>
            <a:ext cx="2083500" cy="3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</a:t>
            </a:r>
            <a:r>
              <a:rPr lang="en-GB" b="1">
                <a:solidFill>
                  <a:srgbClr val="FFFF00"/>
                </a:solidFill>
              </a:rPr>
              <a:t>IceFireDB 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去中心化SQL数据库代理，帮助传统SQL数据库数据去中心化。</a:t>
            </a:r>
            <a:r>
              <a:rPr lang="en-GB">
                <a:solidFill>
                  <a:srgbClr val="FFFFFF"/>
                </a:solidFill>
              </a:rPr>
              <a:t>提供一套方便的机制构建全球分布式自动组网的存储系统。指令在组网的SQL 代理之间自动同步，</a:t>
            </a:r>
            <a:r>
              <a:rPr lang="en-GB">
                <a:solidFill>
                  <a:schemeClr val="lt1"/>
                </a:solidFill>
              </a:rPr>
              <a:t>IceFireDB SQL</a:t>
            </a:r>
            <a:r>
              <a:rPr lang="en-GB">
                <a:solidFill>
                  <a:srgbClr val="FFFFFF"/>
                </a:solidFill>
              </a:rPr>
              <a:t>代理将数据写入MySQL存储。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通过去中心化中间件网络代理，可以对于web2应用中常用的MySQL数据库进行去中心化数据同步的赋能。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899" name="Google Shape;6899;p57"/>
          <p:cNvCxnSpPr>
            <a:endCxn id="6856" idx="1"/>
          </p:cNvCxnSpPr>
          <p:nvPr/>
        </p:nvCxnSpPr>
        <p:spPr>
          <a:xfrm>
            <a:off x="3292225" y="2781000"/>
            <a:ext cx="1032900" cy="4470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900" name="Google Shape;6900;p57"/>
          <p:cNvCxnSpPr>
            <a:stCxn id="6851" idx="3"/>
            <a:endCxn id="6856" idx="1"/>
          </p:cNvCxnSpPr>
          <p:nvPr/>
        </p:nvCxnSpPr>
        <p:spPr>
          <a:xfrm rot="10800000" flipH="1">
            <a:off x="3154214" y="3228083"/>
            <a:ext cx="1170900" cy="105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901" name="Google Shape;6901;p57"/>
          <p:cNvCxnSpPr>
            <a:stCxn id="6853" idx="3"/>
            <a:endCxn id="6856" idx="1"/>
          </p:cNvCxnSpPr>
          <p:nvPr/>
        </p:nvCxnSpPr>
        <p:spPr>
          <a:xfrm rot="10800000" flipH="1">
            <a:off x="3165949" y="3227909"/>
            <a:ext cx="1159200" cy="6450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902" name="Google Shape;6902;p57"/>
          <p:cNvCxnSpPr>
            <a:stCxn id="6852" idx="3"/>
            <a:endCxn id="6856" idx="1"/>
          </p:cNvCxnSpPr>
          <p:nvPr/>
        </p:nvCxnSpPr>
        <p:spPr>
          <a:xfrm rot="10800000" flipH="1">
            <a:off x="3165949" y="3227927"/>
            <a:ext cx="1159200" cy="12576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03" name="Google Shape;6903;p57"/>
          <p:cNvSpPr txBox="1"/>
          <p:nvPr/>
        </p:nvSpPr>
        <p:spPr>
          <a:xfrm>
            <a:off x="2582900" y="4691625"/>
            <a:ext cx="919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用户数据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904" name="Google Shape;6904;p57"/>
          <p:cNvSpPr txBox="1"/>
          <p:nvPr/>
        </p:nvSpPr>
        <p:spPr>
          <a:xfrm>
            <a:off x="3341100" y="2413950"/>
            <a:ext cx="9195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数据写入任意代理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08" name="Shape 6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09" name="Google Shape;6909;p58"/>
          <p:cNvCxnSpPr/>
          <p:nvPr/>
        </p:nvCxnSpPr>
        <p:spPr>
          <a:xfrm rot="10800000">
            <a:off x="5289500" y="4198725"/>
            <a:ext cx="601500" cy="435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10" name="Google Shape;6910;p58"/>
          <p:cNvCxnSpPr>
            <a:stCxn id="6911" idx="2"/>
            <a:endCxn id="6912" idx="3"/>
          </p:cNvCxnSpPr>
          <p:nvPr/>
        </p:nvCxnSpPr>
        <p:spPr>
          <a:xfrm flipH="1">
            <a:off x="4487923" y="4199168"/>
            <a:ext cx="732000" cy="4344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13" name="Google Shape;6913;p58"/>
          <p:cNvCxnSpPr>
            <a:stCxn id="6912" idx="6"/>
            <a:endCxn id="6914" idx="2"/>
          </p:cNvCxnSpPr>
          <p:nvPr/>
        </p:nvCxnSpPr>
        <p:spPr>
          <a:xfrm rot="10800000">
            <a:off x="3737498" y="4328943"/>
            <a:ext cx="851400" cy="262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15" name="Google Shape;6915;p58"/>
          <p:cNvSpPr/>
          <p:nvPr/>
        </p:nvSpPr>
        <p:spPr>
          <a:xfrm>
            <a:off x="1357500" y="1780238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16" name="Google Shape;6916;p58"/>
          <p:cNvSpPr/>
          <p:nvPr/>
        </p:nvSpPr>
        <p:spPr>
          <a:xfrm>
            <a:off x="1566000" y="3656163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917" name="Google Shape;6917;p58"/>
          <p:cNvCxnSpPr/>
          <p:nvPr/>
        </p:nvCxnSpPr>
        <p:spPr>
          <a:xfrm flipH="1">
            <a:off x="2794000" y="4318175"/>
            <a:ext cx="1014900" cy="275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18" name="Google Shape;6918;p58"/>
          <p:cNvCxnSpPr>
            <a:stCxn id="6919" idx="6"/>
            <a:endCxn id="6920" idx="6"/>
          </p:cNvCxnSpPr>
          <p:nvPr/>
        </p:nvCxnSpPr>
        <p:spPr>
          <a:xfrm rot="10800000" flipH="1">
            <a:off x="759798" y="4416468"/>
            <a:ext cx="1155300" cy="132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21" name="Google Shape;6921;p58"/>
          <p:cNvCxnSpPr>
            <a:stCxn id="6920" idx="1"/>
            <a:endCxn id="6922" idx="2"/>
          </p:cNvCxnSpPr>
          <p:nvPr/>
        </p:nvCxnSpPr>
        <p:spPr>
          <a:xfrm>
            <a:off x="1814258" y="4374578"/>
            <a:ext cx="912600" cy="217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20" name="Google Shape;6920;p58"/>
          <p:cNvSpPr/>
          <p:nvPr/>
        </p:nvSpPr>
        <p:spPr>
          <a:xfrm>
            <a:off x="1796948" y="4357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22" name="Google Shape;6922;p58"/>
          <p:cNvSpPr/>
          <p:nvPr/>
        </p:nvSpPr>
        <p:spPr>
          <a:xfrm>
            <a:off x="27268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19" name="Google Shape;6919;p58"/>
          <p:cNvSpPr/>
          <p:nvPr/>
        </p:nvSpPr>
        <p:spPr>
          <a:xfrm>
            <a:off x="641598" y="4490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14" name="Google Shape;6914;p58"/>
          <p:cNvSpPr/>
          <p:nvPr/>
        </p:nvSpPr>
        <p:spPr>
          <a:xfrm>
            <a:off x="3737498" y="42699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12" name="Google Shape;6912;p58"/>
          <p:cNvSpPr/>
          <p:nvPr/>
        </p:nvSpPr>
        <p:spPr>
          <a:xfrm>
            <a:off x="44706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11" name="Google Shape;6911;p58"/>
          <p:cNvSpPr/>
          <p:nvPr/>
        </p:nvSpPr>
        <p:spPr>
          <a:xfrm>
            <a:off x="5219923" y="41400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23" name="Google Shape;6923;p58"/>
          <p:cNvSpPr/>
          <p:nvPr/>
        </p:nvSpPr>
        <p:spPr>
          <a:xfrm>
            <a:off x="5848723" y="45917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924" name="Google Shape;6924;p58"/>
          <p:cNvCxnSpPr>
            <a:endCxn id="6923" idx="6"/>
          </p:cNvCxnSpPr>
          <p:nvPr/>
        </p:nvCxnSpPr>
        <p:spPr>
          <a:xfrm flipH="1">
            <a:off x="5966923" y="4447743"/>
            <a:ext cx="1307400" cy="2031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25" name="Google Shape;6925;p58"/>
          <p:cNvSpPr/>
          <p:nvPr/>
        </p:nvSpPr>
        <p:spPr>
          <a:xfrm>
            <a:off x="7237548" y="43969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26" name="Google Shape;6926;p58"/>
          <p:cNvSpPr/>
          <p:nvPr/>
        </p:nvSpPr>
        <p:spPr>
          <a:xfrm>
            <a:off x="2156039" y="3934734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27" name="Google Shape;6927;p58"/>
          <p:cNvSpPr/>
          <p:nvPr/>
        </p:nvSpPr>
        <p:spPr>
          <a:xfrm>
            <a:off x="15808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身份认证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28" name="Google Shape;6928;p58"/>
          <p:cNvSpPr/>
          <p:nvPr/>
        </p:nvSpPr>
        <p:spPr>
          <a:xfrm>
            <a:off x="25845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连接监听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6929" name="Google Shape;6929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9799" y="2796978"/>
            <a:ext cx="726900" cy="5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0" name="Google Shape;6930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799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931" name="Google Shape;6931;p58"/>
          <p:cNvSpPr/>
          <p:nvPr/>
        </p:nvSpPr>
        <p:spPr>
          <a:xfrm>
            <a:off x="25845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连接池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32" name="Google Shape;6932;p58"/>
          <p:cNvSpPr/>
          <p:nvPr/>
        </p:nvSpPr>
        <p:spPr>
          <a:xfrm>
            <a:off x="15808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协议解析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33" name="Google Shape;6933;p58"/>
          <p:cNvSpPr/>
          <p:nvPr/>
        </p:nvSpPr>
        <p:spPr>
          <a:xfrm>
            <a:off x="2584500" y="307100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SQL广播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34" name="Google Shape;6934;p58"/>
          <p:cNvSpPr/>
          <p:nvPr/>
        </p:nvSpPr>
        <p:spPr>
          <a:xfrm>
            <a:off x="1580800" y="30709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SQL执行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935" name="Google Shape;6935;p58"/>
          <p:cNvCxnSpPr/>
          <p:nvPr/>
        </p:nvCxnSpPr>
        <p:spPr>
          <a:xfrm>
            <a:off x="2913450" y="3246638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36" name="Google Shape;6936;p58"/>
          <p:cNvCxnSpPr/>
          <p:nvPr/>
        </p:nvCxnSpPr>
        <p:spPr>
          <a:xfrm>
            <a:off x="1910050" y="2225063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37" name="Google Shape;6937;p58"/>
          <p:cNvCxnSpPr/>
          <p:nvPr/>
        </p:nvCxnSpPr>
        <p:spPr>
          <a:xfrm>
            <a:off x="2913750" y="2728713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8" name="Google Shape;6938;p58"/>
          <p:cNvSpPr/>
          <p:nvPr/>
        </p:nvSpPr>
        <p:spPr>
          <a:xfrm>
            <a:off x="5570000" y="1780225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39" name="Google Shape;6939;p58"/>
          <p:cNvSpPr/>
          <p:nvPr/>
        </p:nvSpPr>
        <p:spPr>
          <a:xfrm>
            <a:off x="5778500" y="3656150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940" name="Google Shape;6940;p58"/>
          <p:cNvSpPr/>
          <p:nvPr/>
        </p:nvSpPr>
        <p:spPr>
          <a:xfrm>
            <a:off x="6368539" y="3934721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41" name="Google Shape;6941;p58"/>
          <p:cNvSpPr/>
          <p:nvPr/>
        </p:nvSpPr>
        <p:spPr>
          <a:xfrm>
            <a:off x="57933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连接监听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42" name="Google Shape;6942;p58"/>
          <p:cNvSpPr/>
          <p:nvPr/>
        </p:nvSpPr>
        <p:spPr>
          <a:xfrm>
            <a:off x="67970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身份认证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6943" name="Google Shape;6943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75599" y="2890590"/>
            <a:ext cx="726900" cy="54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4" name="Google Shape;6944;p58"/>
          <p:cNvCxnSpPr>
            <a:stCxn id="6941" idx="3"/>
            <a:endCxn id="6942" idx="1"/>
          </p:cNvCxnSpPr>
          <p:nvPr/>
        </p:nvCxnSpPr>
        <p:spPr>
          <a:xfrm>
            <a:off x="6451800" y="2134450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45" name="Google Shape;6945;p58"/>
          <p:cNvSpPr/>
          <p:nvPr/>
        </p:nvSpPr>
        <p:spPr>
          <a:xfrm>
            <a:off x="67970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协议解析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46" name="Google Shape;6946;p58"/>
          <p:cNvSpPr/>
          <p:nvPr/>
        </p:nvSpPr>
        <p:spPr>
          <a:xfrm>
            <a:off x="57933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连接池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47" name="Google Shape;6947;p58"/>
          <p:cNvSpPr/>
          <p:nvPr/>
        </p:nvSpPr>
        <p:spPr>
          <a:xfrm>
            <a:off x="6797000" y="30709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SQL执行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48" name="Google Shape;6948;p58"/>
          <p:cNvSpPr/>
          <p:nvPr/>
        </p:nvSpPr>
        <p:spPr>
          <a:xfrm>
            <a:off x="5793300" y="30709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SQL广播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949" name="Google Shape;6949;p58"/>
          <p:cNvCxnSpPr>
            <a:stCxn id="6948" idx="2"/>
          </p:cNvCxnSpPr>
          <p:nvPr/>
        </p:nvCxnSpPr>
        <p:spPr>
          <a:xfrm>
            <a:off x="6122550" y="3252175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0" name="Google Shape;6950;p58"/>
          <p:cNvCxnSpPr>
            <a:endCxn id="6947" idx="2"/>
          </p:cNvCxnSpPr>
          <p:nvPr/>
        </p:nvCxnSpPr>
        <p:spPr>
          <a:xfrm rot="10800000">
            <a:off x="7126250" y="3252188"/>
            <a:ext cx="21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1" name="Google Shape;6951;p58"/>
          <p:cNvCxnSpPr>
            <a:stCxn id="6942" idx="2"/>
            <a:endCxn id="6945" idx="0"/>
          </p:cNvCxnSpPr>
          <p:nvPr/>
        </p:nvCxnSpPr>
        <p:spPr>
          <a:xfrm>
            <a:off x="7126250" y="222505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2" name="Google Shape;6952;p58"/>
          <p:cNvCxnSpPr>
            <a:stCxn id="6945" idx="1"/>
            <a:endCxn id="6946" idx="3"/>
          </p:cNvCxnSpPr>
          <p:nvPr/>
        </p:nvCxnSpPr>
        <p:spPr>
          <a:xfrm rot="10800000">
            <a:off x="6451700" y="26562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3" name="Google Shape;6953;p58"/>
          <p:cNvCxnSpPr>
            <a:stCxn id="6946" idx="2"/>
            <a:endCxn id="6948" idx="0"/>
          </p:cNvCxnSpPr>
          <p:nvPr/>
        </p:nvCxnSpPr>
        <p:spPr>
          <a:xfrm>
            <a:off x="6122550" y="2746875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4" name="Google Shape;6954;p58"/>
          <p:cNvCxnSpPr>
            <a:stCxn id="6948" idx="3"/>
            <a:endCxn id="6947" idx="1"/>
          </p:cNvCxnSpPr>
          <p:nvPr/>
        </p:nvCxnSpPr>
        <p:spPr>
          <a:xfrm>
            <a:off x="6451800" y="31615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5" name="Google Shape;6955;p58"/>
          <p:cNvCxnSpPr>
            <a:stCxn id="6947" idx="3"/>
            <a:endCxn id="6943" idx="1"/>
          </p:cNvCxnSpPr>
          <p:nvPr/>
        </p:nvCxnSpPr>
        <p:spPr>
          <a:xfrm>
            <a:off x="7455500" y="3161588"/>
            <a:ext cx="62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6" name="Google Shape;6956;p58"/>
          <p:cNvCxnSpPr>
            <a:endCxn id="6925" idx="6"/>
          </p:cNvCxnSpPr>
          <p:nvPr/>
        </p:nvCxnSpPr>
        <p:spPr>
          <a:xfrm rot="10800000">
            <a:off x="7355748" y="4456018"/>
            <a:ext cx="855600" cy="109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57" name="Google Shape;6957;p58"/>
          <p:cNvSpPr/>
          <p:nvPr/>
        </p:nvSpPr>
        <p:spPr>
          <a:xfrm>
            <a:off x="81469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6958" name="Google Shape;6958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769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740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960" name="Google Shape;6960;p58"/>
          <p:cNvSpPr/>
          <p:nvPr/>
        </p:nvSpPr>
        <p:spPr>
          <a:xfrm>
            <a:off x="286547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961" name="Google Shape;6961;p58"/>
          <p:cNvCxnSpPr>
            <a:stCxn id="6928" idx="1"/>
            <a:endCxn id="6927" idx="3"/>
          </p:cNvCxnSpPr>
          <p:nvPr/>
        </p:nvCxnSpPr>
        <p:spPr>
          <a:xfrm rot="10800000">
            <a:off x="2239200" y="2134463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62" name="Google Shape;6962;p58"/>
          <p:cNvCxnSpPr>
            <a:stCxn id="6932" idx="3"/>
            <a:endCxn id="6931" idx="1"/>
          </p:cNvCxnSpPr>
          <p:nvPr/>
        </p:nvCxnSpPr>
        <p:spPr>
          <a:xfrm>
            <a:off x="2239300" y="2656288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63" name="Google Shape;6963;p58"/>
          <p:cNvCxnSpPr>
            <a:stCxn id="6933" idx="1"/>
            <a:endCxn id="6934" idx="3"/>
          </p:cNvCxnSpPr>
          <p:nvPr/>
        </p:nvCxnSpPr>
        <p:spPr>
          <a:xfrm rot="10800000">
            <a:off x="2239200" y="3161600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64" name="Google Shape;6964;p58"/>
          <p:cNvCxnSpPr>
            <a:stCxn id="6934" idx="1"/>
            <a:endCxn id="6965" idx="3"/>
          </p:cNvCxnSpPr>
          <p:nvPr/>
        </p:nvCxnSpPr>
        <p:spPr>
          <a:xfrm flipH="1">
            <a:off x="976900" y="3161588"/>
            <a:ext cx="603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66" name="Google Shape;6966;p58"/>
          <p:cNvCxnSpPr>
            <a:endCxn id="6934" idx="2"/>
          </p:cNvCxnSpPr>
          <p:nvPr/>
        </p:nvCxnSpPr>
        <p:spPr>
          <a:xfrm rot="10800000">
            <a:off x="1910050" y="3252188"/>
            <a:ext cx="36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67" name="Google Shape;6967;p58"/>
          <p:cNvCxnSpPr>
            <a:stCxn id="6916" idx="3"/>
            <a:endCxn id="6939" idx="1"/>
          </p:cNvCxnSpPr>
          <p:nvPr/>
        </p:nvCxnSpPr>
        <p:spPr>
          <a:xfrm>
            <a:off x="3319200" y="3772713"/>
            <a:ext cx="245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6968" name="Google Shape;6968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876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9" name="Google Shape;6969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847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0" name="Google Shape;6970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17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971" name="Google Shape;6971;p58"/>
          <p:cNvSpPr/>
          <p:nvPr/>
        </p:nvSpPr>
        <p:spPr>
          <a:xfrm>
            <a:off x="607322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2" name="Google Shape;6972;p58"/>
          <p:cNvSpPr txBox="1"/>
          <p:nvPr/>
        </p:nvSpPr>
        <p:spPr>
          <a:xfrm>
            <a:off x="3788350" y="3432575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discovery、pubsub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973" name="Google Shape;6973;p58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SQL代理</a:t>
            </a:r>
            <a:r>
              <a:rPr lang="en-GB" sz="2400">
                <a:solidFill>
                  <a:srgbClr val="FFFFFF"/>
                </a:solidFill>
              </a:rPr>
              <a:t> - 系统架构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974" name="Google Shape;6974;p58"/>
          <p:cNvSpPr txBox="1"/>
          <p:nvPr/>
        </p:nvSpPr>
        <p:spPr>
          <a:xfrm>
            <a:off x="2170650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web2应用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975" name="Google Shape;6975;p58"/>
          <p:cNvSpPr txBox="1"/>
          <p:nvPr/>
        </p:nvSpPr>
        <p:spPr>
          <a:xfrm>
            <a:off x="5389225" y="862200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web2应用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6976" name="Google Shape;6976;p58"/>
          <p:cNvGrpSpPr/>
          <p:nvPr/>
        </p:nvGrpSpPr>
        <p:grpSpPr>
          <a:xfrm>
            <a:off x="6509585" y="1537265"/>
            <a:ext cx="406241" cy="432603"/>
            <a:chOff x="3275161" y="4747287"/>
            <a:chExt cx="406200" cy="432560"/>
          </a:xfrm>
        </p:grpSpPr>
        <p:sp>
          <p:nvSpPr>
            <p:cNvPr id="6977" name="Google Shape;6977;p58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978" name="Google Shape;6978;p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79" name="Google Shape;6979;p58"/>
          <p:cNvGrpSpPr/>
          <p:nvPr/>
        </p:nvGrpSpPr>
        <p:grpSpPr>
          <a:xfrm>
            <a:off x="1940485" y="1507640"/>
            <a:ext cx="406241" cy="432603"/>
            <a:chOff x="3275161" y="4747287"/>
            <a:chExt cx="406200" cy="432560"/>
          </a:xfrm>
        </p:grpSpPr>
        <p:sp>
          <p:nvSpPr>
            <p:cNvPr id="6980" name="Google Shape;6980;p58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981" name="Google Shape;6981;p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2" name="Google Shape;6982;p58"/>
          <p:cNvGrpSpPr/>
          <p:nvPr/>
        </p:nvGrpSpPr>
        <p:grpSpPr>
          <a:xfrm>
            <a:off x="7916885" y="2890590"/>
            <a:ext cx="406241" cy="432603"/>
            <a:chOff x="3275161" y="4747287"/>
            <a:chExt cx="406200" cy="432560"/>
          </a:xfrm>
        </p:grpSpPr>
        <p:sp>
          <p:nvSpPr>
            <p:cNvPr id="6983" name="Google Shape;6983;p58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984" name="Google Shape;6984;p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5" name="Google Shape;6985;p58"/>
          <p:cNvGrpSpPr/>
          <p:nvPr/>
        </p:nvGrpSpPr>
        <p:grpSpPr>
          <a:xfrm>
            <a:off x="83860" y="2796965"/>
            <a:ext cx="406241" cy="432603"/>
            <a:chOff x="3275161" y="4747287"/>
            <a:chExt cx="406200" cy="432560"/>
          </a:xfrm>
        </p:grpSpPr>
        <p:sp>
          <p:nvSpPr>
            <p:cNvPr id="6986" name="Google Shape;6986;p58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987" name="Google Shape;6987;p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88" name="Google Shape;6988;p58"/>
          <p:cNvSpPr txBox="1"/>
          <p:nvPr/>
        </p:nvSpPr>
        <p:spPr>
          <a:xfrm>
            <a:off x="3090800" y="4385350"/>
            <a:ext cx="272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基于P2P服务发现自动组网、SQL语句广播、构建去中心化MySQL读写网络。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92" name="Shape 6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" name="Google Shape;6993;p59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SQL代理</a:t>
            </a:r>
            <a:r>
              <a:rPr lang="en-GB" sz="2400">
                <a:solidFill>
                  <a:srgbClr val="FFFFFF"/>
                </a:solidFill>
              </a:rPr>
              <a:t> - 效果展示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994" name="Google Shape;6994;p59" title="IceFireDB-SQLProxy.mp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45700" y="534650"/>
            <a:ext cx="6096934" cy="4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98" name="Shape 6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9" name="Google Shape;6999;p60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00" name="Google Shape;7000;p60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云原生时代的应用场景</a:t>
            </a:r>
            <a:endParaRPr lang="en-GB"/>
          </a:p>
        </p:txBody>
      </p:sp>
      <p:sp>
        <p:nvSpPr>
          <p:cNvPr id="7001" name="Google Shape;7001;p60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7002" name="Google Shape;7002;p60"/>
          <p:cNvSpPr txBox="1"/>
          <p:nvPr>
            <p:ph type="subTitle" idx="1"/>
          </p:nvPr>
        </p:nvSpPr>
        <p:spPr>
          <a:xfrm>
            <a:off x="1061302" y="3868300"/>
            <a:ext cx="3473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去中心化对于云原生应用的赋能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边缘计算消息、去中心化数据存储</a:t>
            </a:r>
            <a:endParaRPr lang="en-GB"/>
          </a:p>
        </p:txBody>
      </p:sp>
      <p:grpSp>
        <p:nvGrpSpPr>
          <p:cNvPr id="7003" name="Google Shape;7003;p60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7004" name="Google Shape;7004;p60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60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60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60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008" name="Google Shape;7008;p60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12" name="Shape 7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3" name="Google Shape;7013;p61"/>
          <p:cNvSpPr txBox="1"/>
          <p:nvPr>
            <p:ph type="title"/>
          </p:nvPr>
        </p:nvSpPr>
        <p:spPr>
          <a:xfrm>
            <a:off x="720000" y="387600"/>
            <a:ext cx="6219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|</a:t>
            </a:r>
            <a:r>
              <a:rPr lang="en-GB" sz="2500"/>
              <a:t> Dapr运行时去中心化：去中心化边缘计算</a:t>
            </a:r>
            <a:endParaRPr sz="2500"/>
          </a:p>
        </p:txBody>
      </p:sp>
      <p:sp>
        <p:nvSpPr>
          <p:cNvPr id="7014" name="Google Shape;7014;p61"/>
          <p:cNvSpPr txBox="1"/>
          <p:nvPr/>
        </p:nvSpPr>
        <p:spPr>
          <a:xfrm>
            <a:off x="753450" y="1506075"/>
            <a:ext cx="1860000" cy="26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	</a:t>
            </a:r>
            <a:r>
              <a:rPr lang="en-GB" b="1">
                <a:solidFill>
                  <a:srgbClr val="FFFF00"/>
                </a:solidFill>
              </a:rPr>
              <a:t>Dapr是分布式应用运行时项目，抽象标准化API构建可移植的弹性去中心化基础设施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。</a:t>
            </a:r>
            <a:r>
              <a:rPr lang="en-GB">
                <a:solidFill>
                  <a:srgbClr val="FFFFFF"/>
                </a:solidFill>
              </a:rPr>
              <a:t>IceFireDB可以作为Dapr的PubSub组件提供边缘计算消息传递的能力</a:t>
            </a:r>
            <a:r>
              <a:rPr lang="en-GB">
                <a:solidFill>
                  <a:schemeClr val="lt1"/>
                </a:solidFill>
              </a:rPr>
              <a:t>。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15" name="Google Shape;7015;p61"/>
          <p:cNvGrpSpPr/>
          <p:nvPr/>
        </p:nvGrpSpPr>
        <p:grpSpPr>
          <a:xfrm>
            <a:off x="3092025" y="1072213"/>
            <a:ext cx="5424825" cy="2151812"/>
            <a:chOff x="3092025" y="1529413"/>
            <a:chExt cx="5424825" cy="2151812"/>
          </a:xfrm>
        </p:grpSpPr>
        <p:grpSp>
          <p:nvGrpSpPr>
            <p:cNvPr id="7016" name="Google Shape;7016;p61"/>
            <p:cNvGrpSpPr/>
            <p:nvPr/>
          </p:nvGrpSpPr>
          <p:grpSpPr>
            <a:xfrm>
              <a:off x="3092027" y="1529413"/>
              <a:ext cx="5424823" cy="2151809"/>
              <a:chOff x="3215152" y="1529263"/>
              <a:chExt cx="5424823" cy="2151809"/>
            </a:xfrm>
          </p:grpSpPr>
          <p:pic>
            <p:nvPicPr>
              <p:cNvPr id="7017" name="Google Shape;7017;p61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215152" y="1529263"/>
                <a:ext cx="1828800" cy="21468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18" name="Google Shape;7018;p61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21550" y="1529263"/>
                <a:ext cx="1828800" cy="21518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19" name="Google Shape;7019;p61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175" y="1529263"/>
                <a:ext cx="1828800" cy="2148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20" name="Google Shape;7020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892275" y="3023250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1" name="Google Shape;7021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212575" y="2448150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2" name="Google Shape;7022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892275" y="1945825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3" name="Google Shape;7023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702400" y="1563975"/>
              <a:ext cx="240650" cy="43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4" name="Google Shape;7024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9550" y="1945825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5" name="Google Shape;7025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46975" y="3023250"/>
              <a:ext cx="406200" cy="5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6" name="Google Shape;7026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86125" y="3256925"/>
              <a:ext cx="256925" cy="35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7" name="Google Shape;7027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058900" y="2448150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8" name="Google Shape;7028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265900" y="2748800"/>
              <a:ext cx="1166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9" name="Google Shape;7029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286200" y="3405100"/>
              <a:ext cx="256925" cy="22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0" name="Google Shape;7030;p6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3092025" y="3655313"/>
              <a:ext cx="5424825" cy="259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1" name="Google Shape;7031;p61"/>
          <p:cNvGrpSpPr/>
          <p:nvPr/>
        </p:nvGrpSpPr>
        <p:grpSpPr>
          <a:xfrm>
            <a:off x="5649738" y="2889306"/>
            <a:ext cx="309403" cy="280169"/>
            <a:chOff x="4224711" y="1196962"/>
            <a:chExt cx="406200" cy="432560"/>
          </a:xfrm>
        </p:grpSpPr>
        <p:sp>
          <p:nvSpPr>
            <p:cNvPr id="7032" name="Google Shape;7032;p61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33" name="Google Shape;7033;p6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4" name="Google Shape;7034;p61"/>
          <p:cNvGrpSpPr/>
          <p:nvPr/>
        </p:nvGrpSpPr>
        <p:grpSpPr>
          <a:xfrm>
            <a:off x="4965051" y="2582831"/>
            <a:ext cx="309403" cy="280169"/>
            <a:chOff x="4224711" y="1196962"/>
            <a:chExt cx="406200" cy="432560"/>
          </a:xfrm>
        </p:grpSpPr>
        <p:sp>
          <p:nvSpPr>
            <p:cNvPr id="7035" name="Google Shape;7035;p61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36" name="Google Shape;7036;p6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7" name="Google Shape;7037;p61"/>
          <p:cNvGrpSpPr/>
          <p:nvPr/>
        </p:nvGrpSpPr>
        <p:grpSpPr>
          <a:xfrm>
            <a:off x="6357463" y="2582831"/>
            <a:ext cx="309403" cy="280169"/>
            <a:chOff x="4224711" y="1196962"/>
            <a:chExt cx="406200" cy="432560"/>
          </a:xfrm>
        </p:grpSpPr>
        <p:sp>
          <p:nvSpPr>
            <p:cNvPr id="7038" name="Google Shape;7038;p61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39" name="Google Shape;7039;p6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0" name="Google Shape;7040;p61"/>
          <p:cNvGrpSpPr/>
          <p:nvPr/>
        </p:nvGrpSpPr>
        <p:grpSpPr>
          <a:xfrm>
            <a:off x="6357463" y="1582431"/>
            <a:ext cx="309403" cy="280169"/>
            <a:chOff x="4224711" y="1196962"/>
            <a:chExt cx="406200" cy="432560"/>
          </a:xfrm>
        </p:grpSpPr>
        <p:sp>
          <p:nvSpPr>
            <p:cNvPr id="7041" name="Google Shape;7041;p61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42" name="Google Shape;7042;p6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3" name="Google Shape;7043;p61"/>
          <p:cNvGrpSpPr/>
          <p:nvPr/>
        </p:nvGrpSpPr>
        <p:grpSpPr>
          <a:xfrm>
            <a:off x="5649738" y="1225606"/>
            <a:ext cx="309403" cy="280169"/>
            <a:chOff x="4224711" y="1196962"/>
            <a:chExt cx="406200" cy="432560"/>
          </a:xfrm>
        </p:grpSpPr>
        <p:sp>
          <p:nvSpPr>
            <p:cNvPr id="7044" name="Google Shape;7044;p61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45" name="Google Shape;7045;p6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6" name="Google Shape;7046;p61"/>
          <p:cNvGrpSpPr/>
          <p:nvPr/>
        </p:nvGrpSpPr>
        <p:grpSpPr>
          <a:xfrm>
            <a:off x="4965038" y="1582431"/>
            <a:ext cx="309403" cy="280169"/>
            <a:chOff x="4224711" y="1196962"/>
            <a:chExt cx="406200" cy="432560"/>
          </a:xfrm>
        </p:grpSpPr>
        <p:sp>
          <p:nvSpPr>
            <p:cNvPr id="7047" name="Google Shape;7047;p61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48" name="Google Shape;7048;p6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49" name="Google Shape;7049;p6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155398" y="1957363"/>
            <a:ext cx="443570" cy="5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0" name="Google Shape;7050;p6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74448" y="1957363"/>
            <a:ext cx="443570" cy="5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1" name="Google Shape;7051;p61"/>
          <p:cNvSpPr txBox="1"/>
          <p:nvPr/>
        </p:nvSpPr>
        <p:spPr>
          <a:xfrm>
            <a:off x="3092025" y="3311025"/>
            <a:ext cx="1530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IOT设备</a:t>
            </a:r>
            <a:endParaRPr sz="13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数据收集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防篡改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认证与识别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可信固件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52" name="Google Shape;7052;p61"/>
          <p:cNvSpPr txBox="1"/>
          <p:nvPr/>
        </p:nvSpPr>
        <p:spPr>
          <a:xfrm>
            <a:off x="4965050" y="3316450"/>
            <a:ext cx="1530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DAPR+IceFireDB</a:t>
            </a:r>
            <a:endParaRPr sz="13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异步消息传递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数据解耦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分布式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P2P自动发现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53" name="Google Shape;7053;p61"/>
          <p:cNvSpPr txBox="1"/>
          <p:nvPr/>
        </p:nvSpPr>
        <p:spPr>
          <a:xfrm>
            <a:off x="7027275" y="3311025"/>
            <a:ext cx="1530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多云及应用程序</a:t>
            </a:r>
            <a:endParaRPr sz="13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多云应用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数据分散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智能托管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无感消息治理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85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Google Shape;5886;p35"/>
          <p:cNvSpPr/>
          <p:nvPr/>
        </p:nvSpPr>
        <p:spPr>
          <a:xfrm>
            <a:off x="472350" y="1368400"/>
            <a:ext cx="2903100" cy="35448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87" name="Google Shape;5887;p35"/>
          <p:cNvSpPr/>
          <p:nvPr/>
        </p:nvSpPr>
        <p:spPr>
          <a:xfrm>
            <a:off x="0" y="-6811"/>
            <a:ext cx="9144000" cy="780900"/>
          </a:xfrm>
          <a:prstGeom prst="rect">
            <a:avLst/>
          </a:prstGeom>
          <a:noFill/>
          <a:ln w="12700" cap="flat" cmpd="sng">
            <a:solidFill>
              <a:srgbClr val="1637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88" name="Google Shape;5888;p35"/>
          <p:cNvSpPr/>
          <p:nvPr/>
        </p:nvSpPr>
        <p:spPr>
          <a:xfrm>
            <a:off x="5711910" y="1368403"/>
            <a:ext cx="2861100" cy="35448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889" name="Google Shape;5889;p35"/>
          <p:cNvPicPr preferRelativeResize="0"/>
          <p:nvPr/>
        </p:nvPicPr>
        <p:blipFill>
          <a:blip r:embed="rId1">
            <a:alphaModFix amt="81000"/>
          </a:blip>
          <a:stretch>
            <a:fillRect/>
          </a:stretch>
        </p:blipFill>
        <p:spPr>
          <a:xfrm>
            <a:off x="1072550" y="1574950"/>
            <a:ext cx="6920625" cy="319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890" name="Google Shape;5890;p35"/>
          <p:cNvSpPr txBox="1"/>
          <p:nvPr/>
        </p:nvSpPr>
        <p:spPr>
          <a:xfrm>
            <a:off x="548550" y="935750"/>
            <a:ext cx="290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AD2D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数据中心化</a:t>
            </a:r>
            <a:endParaRPr sz="2200" b="1">
              <a:solidFill>
                <a:srgbClr val="CAD2D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1" name="Google Shape;5891;p35"/>
          <p:cNvSpPr txBox="1"/>
          <p:nvPr/>
        </p:nvSpPr>
        <p:spPr>
          <a:xfrm>
            <a:off x="5786625" y="935750"/>
            <a:ext cx="2861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数据分散化</a:t>
            </a:r>
            <a:endParaRPr sz="22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2" name="Google Shape;5892;p35"/>
          <p:cNvSpPr txBox="1"/>
          <p:nvPr/>
        </p:nvSpPr>
        <p:spPr>
          <a:xfrm>
            <a:off x="6145258" y="1448799"/>
            <a:ext cx="2050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分布式、可信、数据私有</a:t>
            </a:r>
            <a:endParaRPr sz="1100">
              <a:solidFill>
                <a:srgbClr val="3535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3" name="Google Shape;5893;p35"/>
          <p:cNvSpPr txBox="1"/>
          <p:nvPr/>
        </p:nvSpPr>
        <p:spPr>
          <a:xfrm>
            <a:off x="638696" y="3454456"/>
            <a:ext cx="26820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绝大部分现有的产品或应用都采用中心化存储方案，采用集群或者主从或者单点数据库进行数据存储。这样是典型的web2的做法，数据中心化存储。并且数据孤岛相互之间很难数据互通。</a:t>
            </a:r>
            <a:endParaRPr sz="1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4" name="Google Shape;5894;p35"/>
          <p:cNvSpPr txBox="1"/>
          <p:nvPr/>
        </p:nvSpPr>
        <p:spPr>
          <a:xfrm>
            <a:off x="-17800" y="-226675"/>
            <a:ext cx="4624500" cy="1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0" i="0" u="none" strike="noStrike" cap="none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br>
              <a:rPr lang="en-GB" sz="1700" b="0" i="0" u="none" strike="noStrike" cap="none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GB" sz="1800">
                <a:solidFill>
                  <a:srgbClr val="B6D7A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现有的web2应用大都采用中心化数据存储方式</a:t>
            </a:r>
            <a:endParaRPr sz="3100" b="0" i="0" u="none" strike="noStrike" cap="none">
              <a:solidFill>
                <a:srgbClr val="B6D7A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5" name="Google Shape;5895;p35"/>
          <p:cNvSpPr/>
          <p:nvPr/>
        </p:nvSpPr>
        <p:spPr>
          <a:xfrm>
            <a:off x="4606775" y="-6800"/>
            <a:ext cx="4537200" cy="780900"/>
          </a:xfrm>
          <a:prstGeom prst="rect">
            <a:avLst/>
          </a:prstGeom>
          <a:solidFill>
            <a:srgbClr val="163745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2C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IceFireDB帮助web2应用实现数据分散化</a:t>
            </a:r>
            <a:endParaRPr sz="1800">
              <a:solidFill>
                <a:srgbClr val="FFF2C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6" name="Google Shape;5896;p35"/>
          <p:cNvSpPr txBox="1"/>
          <p:nvPr/>
        </p:nvSpPr>
        <p:spPr>
          <a:xfrm>
            <a:off x="757425" y="1420550"/>
            <a:ext cx="2487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数据孤岛、数据中心化</a:t>
            </a:r>
            <a:endParaRPr sz="1100">
              <a:solidFill>
                <a:srgbClr val="3535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5897" name="Google Shape;5897;p35"/>
          <p:cNvGrpSpPr/>
          <p:nvPr/>
        </p:nvGrpSpPr>
        <p:grpSpPr>
          <a:xfrm>
            <a:off x="638688" y="1865909"/>
            <a:ext cx="2737850" cy="1378341"/>
            <a:chOff x="1629288" y="2018309"/>
            <a:chExt cx="2737850" cy="1378341"/>
          </a:xfrm>
        </p:grpSpPr>
        <p:pic>
          <p:nvPicPr>
            <p:cNvPr id="5898" name="Google Shape;5898;p3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1629288" y="2088175"/>
              <a:ext cx="1217919" cy="121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9" name="Google Shape;5899;p35"/>
            <p:cNvPicPr preferRelativeResize="0"/>
            <p:nvPr/>
          </p:nvPicPr>
          <p:blipFill>
            <a:blip r:embed="rId3">
              <a:alphaModFix amt="22000"/>
            </a:blip>
            <a:stretch>
              <a:fillRect/>
            </a:stretch>
          </p:blipFill>
          <p:spPr>
            <a:xfrm>
              <a:off x="3023850" y="2097150"/>
              <a:ext cx="1299500" cy="1299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00" name="Google Shape;5900;p35"/>
            <p:cNvGrpSpPr/>
            <p:nvPr/>
          </p:nvGrpSpPr>
          <p:grpSpPr>
            <a:xfrm>
              <a:off x="1695255" y="2047364"/>
              <a:ext cx="1166393" cy="1299518"/>
              <a:chOff x="26435" y="999128"/>
              <a:chExt cx="1658929" cy="1380117"/>
            </a:xfrm>
          </p:grpSpPr>
          <p:cxnSp>
            <p:nvCxnSpPr>
              <p:cNvPr id="5901" name="Google Shape;5901;p35"/>
              <p:cNvCxnSpPr/>
              <p:nvPr/>
            </p:nvCxnSpPr>
            <p:spPr>
              <a:xfrm flipH="1">
                <a:off x="132018" y="1664156"/>
                <a:ext cx="332400" cy="3198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2" name="Google Shape;5902;p35"/>
              <p:cNvCxnSpPr/>
              <p:nvPr/>
            </p:nvCxnSpPr>
            <p:spPr>
              <a:xfrm rot="10800000" flipH="1">
                <a:off x="786445" y="1263034"/>
                <a:ext cx="477600" cy="502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3" name="Google Shape;5903;p35"/>
              <p:cNvCxnSpPr/>
              <p:nvPr/>
            </p:nvCxnSpPr>
            <p:spPr>
              <a:xfrm rot="10800000">
                <a:off x="523487" y="1645272"/>
                <a:ext cx="256800" cy="112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4" name="Google Shape;5904;p35"/>
              <p:cNvCxnSpPr/>
              <p:nvPr/>
            </p:nvCxnSpPr>
            <p:spPr>
              <a:xfrm rot="-1013309">
                <a:off x="705308" y="1338942"/>
                <a:ext cx="348009" cy="543981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5" name="Google Shape;5905;p35"/>
              <p:cNvCxnSpPr/>
              <p:nvPr/>
            </p:nvCxnSpPr>
            <p:spPr>
              <a:xfrm rot="9786588" flipH="1">
                <a:off x="634080" y="1957074"/>
                <a:ext cx="517315" cy="88734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6" name="Google Shape;5906;p35"/>
              <p:cNvCxnSpPr/>
              <p:nvPr/>
            </p:nvCxnSpPr>
            <p:spPr>
              <a:xfrm rot="9784141" flipH="1">
                <a:off x="459488" y="1443248"/>
                <a:ext cx="206030" cy="20375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7" name="Google Shape;5907;p35"/>
              <p:cNvCxnSpPr/>
              <p:nvPr/>
            </p:nvCxnSpPr>
            <p:spPr>
              <a:xfrm rot="10800000">
                <a:off x="137569" y="2008992"/>
                <a:ext cx="495600" cy="1509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8" name="Google Shape;5908;p35"/>
              <p:cNvCxnSpPr/>
              <p:nvPr/>
            </p:nvCxnSpPr>
            <p:spPr>
              <a:xfrm rot="9784747">
                <a:off x="316839" y="1465671"/>
                <a:ext cx="215426" cy="67475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9" name="Google Shape;5909;p35"/>
              <p:cNvCxnSpPr/>
              <p:nvPr/>
            </p:nvCxnSpPr>
            <p:spPr>
              <a:xfrm rot="9843276" flipH="1">
                <a:off x="558568" y="1642341"/>
                <a:ext cx="4368" cy="461512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0" name="Google Shape;5910;p35"/>
              <p:cNvCxnSpPr/>
              <p:nvPr/>
            </p:nvCxnSpPr>
            <p:spPr>
              <a:xfrm rot="9783967" flipH="1">
                <a:off x="616884" y="1776459"/>
                <a:ext cx="224536" cy="327981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1" name="Google Shape;5911;p35"/>
              <p:cNvCxnSpPr/>
              <p:nvPr/>
            </p:nvCxnSpPr>
            <p:spPr>
              <a:xfrm rot="9786595">
                <a:off x="1281174" y="1540682"/>
                <a:ext cx="267436" cy="28973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2" name="Google Shape;5912;p35"/>
              <p:cNvCxnSpPr/>
              <p:nvPr/>
            </p:nvCxnSpPr>
            <p:spPr>
              <a:xfrm rot="-1013744" flipH="1">
                <a:off x="1231091" y="1823012"/>
                <a:ext cx="427346" cy="249218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3" name="Google Shape;5913;p35"/>
              <p:cNvCxnSpPr/>
              <p:nvPr/>
            </p:nvCxnSpPr>
            <p:spPr>
              <a:xfrm rot="9804760">
                <a:off x="1172397" y="1855935"/>
                <a:ext cx="14712" cy="28622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4" name="Google Shape;5914;p35"/>
              <p:cNvCxnSpPr/>
              <p:nvPr/>
            </p:nvCxnSpPr>
            <p:spPr>
              <a:xfrm flipH="1">
                <a:off x="1146489" y="1791791"/>
                <a:ext cx="411600" cy="67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5" name="Google Shape;5915;p35"/>
              <p:cNvCxnSpPr/>
              <p:nvPr/>
            </p:nvCxnSpPr>
            <p:spPr>
              <a:xfrm flipH="1">
                <a:off x="1254156" y="1267914"/>
                <a:ext cx="60600" cy="2487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6" name="Google Shape;5916;p35"/>
              <p:cNvCxnSpPr/>
              <p:nvPr/>
            </p:nvCxnSpPr>
            <p:spPr>
              <a:xfrm rot="-1015651" flipH="1">
                <a:off x="584025" y="1129959"/>
                <a:ext cx="209162" cy="250827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7" name="Google Shape;5917;p35"/>
              <p:cNvCxnSpPr/>
              <p:nvPr/>
            </p:nvCxnSpPr>
            <p:spPr>
              <a:xfrm rot="-1011156">
                <a:off x="445428" y="1235933"/>
                <a:ext cx="171777" cy="192841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8" name="Google Shape;5918;p35"/>
              <p:cNvCxnSpPr/>
              <p:nvPr/>
            </p:nvCxnSpPr>
            <p:spPr>
              <a:xfrm>
                <a:off x="789477" y="1176737"/>
                <a:ext cx="426300" cy="3765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9" name="Google Shape;5919;p35"/>
              <p:cNvCxnSpPr/>
              <p:nvPr/>
            </p:nvCxnSpPr>
            <p:spPr>
              <a:xfrm rot="10800000">
                <a:off x="1312852" y="1223580"/>
                <a:ext cx="261300" cy="495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20" name="Google Shape;5920;p35"/>
              <p:cNvCxnSpPr/>
              <p:nvPr/>
            </p:nvCxnSpPr>
            <p:spPr>
              <a:xfrm rot="-1014391" flipH="1">
                <a:off x="193036" y="1282807"/>
                <a:ext cx="238299" cy="177467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21" name="Google Shape;5921;p35"/>
              <p:cNvCxnSpPr/>
              <p:nvPr/>
            </p:nvCxnSpPr>
            <p:spPr>
              <a:xfrm rot="10800000" flipH="1">
                <a:off x="403938" y="1164682"/>
                <a:ext cx="263400" cy="1017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22" name="Google Shape;5922;p35"/>
              <p:cNvCxnSpPr/>
              <p:nvPr/>
            </p:nvCxnSpPr>
            <p:spPr>
              <a:xfrm rot="10800000" flipH="1">
                <a:off x="694465" y="1223656"/>
                <a:ext cx="537300" cy="156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5923" name="Google Shape;5923;p35"/>
              <p:cNvSpPr/>
              <p:nvPr/>
            </p:nvSpPr>
            <p:spPr>
              <a:xfrm rot="-1015328">
                <a:off x="664508" y="1078982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4" name="Google Shape;5924;p35"/>
              <p:cNvSpPr/>
              <p:nvPr/>
            </p:nvSpPr>
            <p:spPr>
              <a:xfrm rot="-1015328">
                <a:off x="1156598" y="1508639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5" name="Google Shape;5925;p35"/>
              <p:cNvSpPr/>
              <p:nvPr/>
            </p:nvSpPr>
            <p:spPr>
              <a:xfrm rot="-1015328">
                <a:off x="1530140" y="1704867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6" name="Google Shape;5926;p35"/>
              <p:cNvSpPr/>
              <p:nvPr/>
            </p:nvSpPr>
            <p:spPr>
              <a:xfrm rot="-1015328">
                <a:off x="338125" y="1191239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7" name="Google Shape;5927;p35"/>
              <p:cNvSpPr/>
              <p:nvPr/>
            </p:nvSpPr>
            <p:spPr>
              <a:xfrm rot="-1015328">
                <a:off x="564533" y="1333090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8" name="Google Shape;5928;p35"/>
              <p:cNvSpPr/>
              <p:nvPr/>
            </p:nvSpPr>
            <p:spPr>
              <a:xfrm rot="-1015328">
                <a:off x="436258" y="1568455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9" name="Google Shape;5929;p35"/>
              <p:cNvSpPr/>
              <p:nvPr/>
            </p:nvSpPr>
            <p:spPr>
              <a:xfrm rot="-1015328">
                <a:off x="1191506" y="2080522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0" name="Google Shape;5930;p35"/>
              <p:cNvSpPr/>
              <p:nvPr/>
            </p:nvSpPr>
            <p:spPr>
              <a:xfrm rot="-1788547">
                <a:off x="592279" y="2085714"/>
                <a:ext cx="132767" cy="13276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1" name="Google Shape;5931;p35"/>
              <p:cNvSpPr/>
              <p:nvPr/>
            </p:nvSpPr>
            <p:spPr>
              <a:xfrm rot="-1015328">
                <a:off x="719412" y="1689246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2" name="Google Shape;5932;p35"/>
              <p:cNvSpPr/>
              <p:nvPr/>
            </p:nvSpPr>
            <p:spPr>
              <a:xfrm rot="-1009961">
                <a:off x="1081295" y="1796887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3" name="Google Shape;5933;p35"/>
              <p:cNvSpPr/>
              <p:nvPr/>
            </p:nvSpPr>
            <p:spPr>
              <a:xfrm rot="-1009961">
                <a:off x="159749" y="1412486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4" name="Google Shape;5934;p35"/>
              <p:cNvSpPr/>
              <p:nvPr/>
            </p:nvSpPr>
            <p:spPr>
              <a:xfrm rot="-1009961">
                <a:off x="60993" y="1922298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5" name="Google Shape;5935;p35"/>
              <p:cNvSpPr/>
              <p:nvPr/>
            </p:nvSpPr>
            <p:spPr>
              <a:xfrm rot="-1009961">
                <a:off x="1216685" y="1166980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5936" name="Google Shape;5936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33577" y="1338909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37" name="Google Shape;5937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310513" y="1139855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38" name="Google Shape;5938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638341" y="999128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39" name="Google Shape;5939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187580" y="1087597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0" name="Google Shape;5940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500905" y="1614720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1" name="Google Shape;5941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161777" y="2001768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" name="Google Shape;5942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128601" y="1423038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" name="Google Shape;5943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062250" y="1710559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" name="Google Shape;5944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568303" y="1998082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5" name="Google Shape;5945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686260" y="1611033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6" name="Google Shape;5946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406111" y="1507820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7" name="Google Shape;5947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26435" y="1850634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8" name="Google Shape;5948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527754" y="1260846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49" name="Google Shape;5949;p35"/>
              <p:cNvSpPr txBox="1"/>
              <p:nvPr/>
            </p:nvSpPr>
            <p:spPr>
              <a:xfrm rot="-1858415">
                <a:off x="843428" y="1809295"/>
                <a:ext cx="300208" cy="5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rgbClr val="3F3F3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朋友圈</a:t>
                </a:r>
                <a:endParaRPr sz="2200"/>
              </a:p>
            </p:txBody>
          </p:sp>
        </p:grpSp>
        <p:grpSp>
          <p:nvGrpSpPr>
            <p:cNvPr id="5950" name="Google Shape;5950;p35"/>
            <p:cNvGrpSpPr/>
            <p:nvPr/>
          </p:nvGrpSpPr>
          <p:grpSpPr>
            <a:xfrm>
              <a:off x="2780148" y="2018309"/>
              <a:ext cx="1586990" cy="1249272"/>
              <a:chOff x="2974089" y="1561025"/>
              <a:chExt cx="2947056" cy="2047315"/>
            </a:xfrm>
          </p:grpSpPr>
          <p:cxnSp>
            <p:nvCxnSpPr>
              <p:cNvPr id="5951" name="Google Shape;5951;p35"/>
              <p:cNvCxnSpPr/>
              <p:nvPr/>
            </p:nvCxnSpPr>
            <p:spPr>
              <a:xfrm flipH="1">
                <a:off x="3341361" y="2651607"/>
                <a:ext cx="549600" cy="5289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2" name="Google Shape;5952;p35"/>
              <p:cNvCxnSpPr/>
              <p:nvPr/>
            </p:nvCxnSpPr>
            <p:spPr>
              <a:xfrm rot="10800000" flipH="1">
                <a:off x="4423257" y="1988297"/>
                <a:ext cx="789900" cy="8304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3" name="Google Shape;5953;p35"/>
              <p:cNvCxnSpPr/>
              <p:nvPr/>
            </p:nvCxnSpPr>
            <p:spPr>
              <a:xfrm rot="10800000">
                <a:off x="3988578" y="2620465"/>
                <a:ext cx="424500" cy="1854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4" name="Google Shape;5954;p35"/>
              <p:cNvCxnSpPr/>
              <p:nvPr/>
            </p:nvCxnSpPr>
            <p:spPr>
              <a:xfrm rot="-1015352">
                <a:off x="4289227" y="2113828"/>
                <a:ext cx="575102" cy="899003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5" name="Google Shape;5955;p35"/>
              <p:cNvCxnSpPr/>
              <p:nvPr/>
            </p:nvCxnSpPr>
            <p:spPr>
              <a:xfrm rot="9785804" flipH="1">
                <a:off x="4171241" y="3135608"/>
                <a:ext cx="855354" cy="146808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6" name="Google Shape;5956;p35"/>
              <p:cNvCxnSpPr/>
              <p:nvPr/>
            </p:nvCxnSpPr>
            <p:spPr>
              <a:xfrm rot="9785861" flipH="1">
                <a:off x="3882628" y="2286315"/>
                <a:ext cx="340509" cy="33709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7" name="Google Shape;5957;p35"/>
              <p:cNvCxnSpPr/>
              <p:nvPr/>
            </p:nvCxnSpPr>
            <p:spPr>
              <a:xfrm rot="10800000">
                <a:off x="3350599" y="3221493"/>
                <a:ext cx="819300" cy="249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8" name="Google Shape;5958;p35"/>
              <p:cNvCxnSpPr/>
              <p:nvPr/>
            </p:nvCxnSpPr>
            <p:spPr>
              <a:xfrm rot="9783627">
                <a:off x="3646876" y="2323109"/>
                <a:ext cx="356257" cy="111586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9" name="Google Shape;5959;p35"/>
              <p:cNvCxnSpPr/>
              <p:nvPr/>
            </p:nvCxnSpPr>
            <p:spPr>
              <a:xfrm rot="9957825" flipH="1">
                <a:off x="4046593" y="2615726"/>
                <a:ext cx="7422" cy="762827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0" name="Google Shape;5960;p35"/>
              <p:cNvCxnSpPr/>
              <p:nvPr/>
            </p:nvCxnSpPr>
            <p:spPr>
              <a:xfrm rot="9785274" flipH="1">
                <a:off x="4143094" y="2837366"/>
                <a:ext cx="371256" cy="54208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1" name="Google Shape;5961;p35"/>
              <p:cNvCxnSpPr/>
              <p:nvPr/>
            </p:nvCxnSpPr>
            <p:spPr>
              <a:xfrm rot="9786194">
                <a:off x="5241391" y="2447333"/>
                <a:ext cx="441771" cy="47906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2" name="Google Shape;5962;p35"/>
              <p:cNvCxnSpPr/>
              <p:nvPr/>
            </p:nvCxnSpPr>
            <p:spPr>
              <a:xfrm rot="-1014255" flipH="1">
                <a:off x="5158008" y="2914276"/>
                <a:ext cx="706737" cy="411973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3" name="Google Shape;5963;p35"/>
              <p:cNvCxnSpPr/>
              <p:nvPr/>
            </p:nvCxnSpPr>
            <p:spPr>
              <a:xfrm rot="9773836">
                <a:off x="5061073" y="2968831"/>
                <a:ext cx="24483" cy="473092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4" name="Google Shape;5964;p35"/>
              <p:cNvCxnSpPr/>
              <p:nvPr/>
            </p:nvCxnSpPr>
            <p:spPr>
              <a:xfrm flipH="1">
                <a:off x="5018656" y="2862599"/>
                <a:ext cx="680100" cy="1113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5" name="Google Shape;5965;p35"/>
              <p:cNvCxnSpPr/>
              <p:nvPr/>
            </p:nvCxnSpPr>
            <p:spPr>
              <a:xfrm flipH="1">
                <a:off x="5196636" y="1996595"/>
                <a:ext cx="99900" cy="4110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6" name="Google Shape;5966;p35"/>
              <p:cNvCxnSpPr/>
              <p:nvPr/>
            </p:nvCxnSpPr>
            <p:spPr>
              <a:xfrm rot="-1011677" flipH="1">
                <a:off x="4088785" y="1768339"/>
                <a:ext cx="345451" cy="414444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7" name="Google Shape;5967;p35"/>
              <p:cNvCxnSpPr/>
              <p:nvPr/>
            </p:nvCxnSpPr>
            <p:spPr>
              <a:xfrm rot="-1010660">
                <a:off x="3859564" y="1943805"/>
                <a:ext cx="283671" cy="31915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8" name="Google Shape;5968;p35"/>
              <p:cNvCxnSpPr/>
              <p:nvPr/>
            </p:nvCxnSpPr>
            <p:spPr>
              <a:xfrm>
                <a:off x="4428267" y="1845874"/>
                <a:ext cx="704700" cy="6225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9" name="Google Shape;5969;p35"/>
              <p:cNvCxnSpPr/>
              <p:nvPr/>
            </p:nvCxnSpPr>
            <p:spPr>
              <a:xfrm rot="10800000">
                <a:off x="5293607" y="1923566"/>
                <a:ext cx="431700" cy="8190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70" name="Google Shape;5970;p35"/>
              <p:cNvCxnSpPr/>
              <p:nvPr/>
            </p:nvCxnSpPr>
            <p:spPr>
              <a:xfrm rot="-1014236" flipH="1">
                <a:off x="3442098" y="2021246"/>
                <a:ext cx="394129" cy="293154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71" name="Google Shape;5971;p35"/>
              <p:cNvCxnSpPr/>
              <p:nvPr/>
            </p:nvCxnSpPr>
            <p:spPr>
              <a:xfrm rot="10800000" flipH="1">
                <a:off x="3790987" y="1826063"/>
                <a:ext cx="435600" cy="1680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72" name="Google Shape;5972;p35"/>
              <p:cNvCxnSpPr/>
              <p:nvPr/>
            </p:nvCxnSpPr>
            <p:spPr>
              <a:xfrm rot="10800000" flipH="1">
                <a:off x="4271216" y="1923703"/>
                <a:ext cx="888300" cy="258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5973" name="Google Shape;5973;p35"/>
              <p:cNvSpPr/>
              <p:nvPr/>
            </p:nvSpPr>
            <p:spPr>
              <a:xfrm rot="-1009598">
                <a:off x="4221569" y="1684520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4" name="Google Shape;5974;p35"/>
              <p:cNvSpPr/>
              <p:nvPr/>
            </p:nvSpPr>
            <p:spPr>
              <a:xfrm rot="-1009598">
                <a:off x="5034974" y="2394771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5" name="Google Shape;5975;p35"/>
              <p:cNvSpPr/>
              <p:nvPr/>
            </p:nvSpPr>
            <p:spPr>
              <a:xfrm rot="-1009598">
                <a:off x="5647360" y="2737978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6" name="Google Shape;5976;p35"/>
              <p:cNvSpPr/>
              <p:nvPr/>
            </p:nvSpPr>
            <p:spPr>
              <a:xfrm rot="-1009598">
                <a:off x="3682069" y="1870088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7" name="Google Shape;5977;p35"/>
              <p:cNvSpPr/>
              <p:nvPr/>
            </p:nvSpPr>
            <p:spPr>
              <a:xfrm rot="-1009598">
                <a:off x="4056314" y="2104577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8" name="Google Shape;5978;p35"/>
              <p:cNvSpPr/>
              <p:nvPr/>
            </p:nvSpPr>
            <p:spPr>
              <a:xfrm rot="-1009598">
                <a:off x="3844280" y="2493651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9" name="Google Shape;5979;p35"/>
              <p:cNvSpPr/>
              <p:nvPr/>
            </p:nvSpPr>
            <p:spPr>
              <a:xfrm rot="-1009598">
                <a:off x="5092677" y="3340130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80" name="Google Shape;5980;p35"/>
              <p:cNvSpPr/>
              <p:nvPr/>
            </p:nvSpPr>
            <p:spPr>
              <a:xfrm rot="-1782946">
                <a:off x="4102285" y="3348645"/>
                <a:ext cx="219690" cy="21969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81" name="Google Shape;5981;p35"/>
              <p:cNvSpPr/>
              <p:nvPr/>
            </p:nvSpPr>
            <p:spPr>
              <a:xfrm rot="-1009598">
                <a:off x="4312322" y="2693328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82" name="Google Shape;5982;p35"/>
              <p:cNvSpPr/>
              <p:nvPr/>
            </p:nvSpPr>
            <p:spPr>
              <a:xfrm rot="-1011829">
                <a:off x="4799887" y="2782232"/>
                <a:ext cx="460190" cy="460190"/>
              </a:xfrm>
              <a:prstGeom prst="ellipse">
                <a:avLst/>
              </a:prstGeom>
              <a:solidFill>
                <a:srgbClr val="163745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grpSp>
            <p:nvGrpSpPr>
              <p:cNvPr id="5983" name="Google Shape;5983;p35"/>
              <p:cNvGrpSpPr/>
              <p:nvPr/>
            </p:nvGrpSpPr>
            <p:grpSpPr>
              <a:xfrm>
                <a:off x="3212234" y="2060373"/>
                <a:ext cx="573799" cy="573799"/>
                <a:chOff x="3273243" y="1774450"/>
                <a:chExt cx="1303200" cy="1303200"/>
              </a:xfrm>
            </p:grpSpPr>
            <p:sp>
              <p:nvSpPr>
                <p:cNvPr id="5984" name="Google Shape;5984;p35"/>
                <p:cNvSpPr/>
                <p:nvPr/>
              </p:nvSpPr>
              <p:spPr>
                <a:xfrm rot="-1013680">
                  <a:off x="3402499" y="1903706"/>
                  <a:ext cx="1044688" cy="1044688"/>
                </a:xfrm>
                <a:prstGeom prst="ellipse">
                  <a:avLst/>
                </a:prstGeom>
                <a:solidFill>
                  <a:srgbClr val="163745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grpSp>
              <p:nvGrpSpPr>
                <p:cNvPr id="5985" name="Google Shape;5985;p35"/>
                <p:cNvGrpSpPr/>
                <p:nvPr/>
              </p:nvGrpSpPr>
              <p:grpSpPr>
                <a:xfrm>
                  <a:off x="3745552" y="2099316"/>
                  <a:ext cx="347543" cy="608317"/>
                  <a:chOff x="866" y="3346"/>
                  <a:chExt cx="137" cy="240"/>
                </a:xfrm>
              </p:grpSpPr>
              <p:sp>
                <p:nvSpPr>
                  <p:cNvPr id="5986" name="Google Shape;5986;p35"/>
                  <p:cNvSpPr/>
                  <p:nvPr/>
                </p:nvSpPr>
                <p:spPr>
                  <a:xfrm>
                    <a:off x="866" y="3346"/>
                    <a:ext cx="137" cy="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114" extrusionOk="0">
                        <a:moveTo>
                          <a:pt x="86" y="82"/>
                        </a:moveTo>
                        <a:cubicBezTo>
                          <a:pt x="75" y="99"/>
                          <a:pt x="74" y="114"/>
                          <a:pt x="74" y="114"/>
                        </a:cubicBezTo>
                        <a:cubicBezTo>
                          <a:pt x="24" y="114"/>
                          <a:pt x="24" y="114"/>
                          <a:pt x="24" y="114"/>
                        </a:cubicBezTo>
                        <a:cubicBezTo>
                          <a:pt x="25" y="105"/>
                          <a:pt x="13" y="84"/>
                          <a:pt x="13" y="84"/>
                        </a:cubicBezTo>
                        <a:cubicBezTo>
                          <a:pt x="10" y="79"/>
                          <a:pt x="10" y="79"/>
                          <a:pt x="10" y="79"/>
                        </a:cubicBezTo>
                        <a:cubicBezTo>
                          <a:pt x="3" y="71"/>
                          <a:pt x="0" y="61"/>
                          <a:pt x="0" y="49"/>
                        </a:cubicBezTo>
                        <a:cubicBezTo>
                          <a:pt x="0" y="21"/>
                          <a:pt x="22" y="0"/>
                          <a:pt x="49" y="0"/>
                        </a:cubicBezTo>
                        <a:cubicBezTo>
                          <a:pt x="77" y="0"/>
                          <a:pt x="99" y="21"/>
                          <a:pt x="99" y="49"/>
                        </a:cubicBezTo>
                        <a:cubicBezTo>
                          <a:pt x="99" y="61"/>
                          <a:pt x="96" y="70"/>
                          <a:pt x="88" y="78"/>
                        </a:cubicBezTo>
                        <a:cubicBezTo>
                          <a:pt x="86" y="82"/>
                          <a:pt x="86" y="82"/>
                          <a:pt x="86" y="82"/>
                        </a:cubicBezTo>
                        <a:cubicBezTo>
                          <a:pt x="86" y="82"/>
                          <a:pt x="86" y="82"/>
                          <a:pt x="86" y="82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sp>
                <p:nvSpPr>
                  <p:cNvPr id="5987" name="Google Shape;5987;p35"/>
                  <p:cNvSpPr/>
                  <p:nvPr/>
                </p:nvSpPr>
                <p:spPr>
                  <a:xfrm>
                    <a:off x="899" y="3534"/>
                    <a:ext cx="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120000" extrusionOk="0">
                        <a:moveTo>
                          <a:pt x="0" y="0"/>
                        </a:moveTo>
                        <a:cubicBezTo>
                          <a:pt x="50" y="0"/>
                          <a:pt x="50" y="0"/>
                          <a:pt x="50" y="0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sp>
                <p:nvSpPr>
                  <p:cNvPr id="5988" name="Google Shape;5988;p35"/>
                  <p:cNvSpPr/>
                  <p:nvPr/>
                </p:nvSpPr>
                <p:spPr>
                  <a:xfrm>
                    <a:off x="899" y="3560"/>
                    <a:ext cx="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120000" extrusionOk="0">
                        <a:moveTo>
                          <a:pt x="0" y="0"/>
                        </a:moveTo>
                        <a:cubicBezTo>
                          <a:pt x="50" y="0"/>
                          <a:pt x="50" y="0"/>
                          <a:pt x="50" y="0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sp>
                <p:nvSpPr>
                  <p:cNvPr id="5989" name="Google Shape;5989;p35"/>
                  <p:cNvSpPr/>
                  <p:nvPr/>
                </p:nvSpPr>
                <p:spPr>
                  <a:xfrm>
                    <a:off x="908" y="3586"/>
                    <a:ext cx="54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120000" extrusionOk="0">
                        <a:moveTo>
                          <a:pt x="0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</p:grpSp>
          </p:grpSp>
          <p:sp>
            <p:nvSpPr>
              <p:cNvPr id="5990" name="Google Shape;5990;p35"/>
              <p:cNvSpPr/>
              <p:nvPr/>
            </p:nvSpPr>
            <p:spPr>
              <a:xfrm rot="-1011829">
                <a:off x="3106183" y="2960427"/>
                <a:ext cx="460190" cy="460190"/>
              </a:xfrm>
              <a:prstGeom prst="ellipse">
                <a:avLst/>
              </a:prstGeom>
              <a:solidFill>
                <a:srgbClr val="163745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91" name="Google Shape;5991;p35"/>
              <p:cNvSpPr/>
              <p:nvPr/>
            </p:nvSpPr>
            <p:spPr>
              <a:xfrm rot="-1011829">
                <a:off x="5016490" y="1711827"/>
                <a:ext cx="460190" cy="460190"/>
              </a:xfrm>
              <a:prstGeom prst="ellipse">
                <a:avLst/>
              </a:prstGeom>
              <a:solidFill>
                <a:srgbClr val="163745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5992" name="Google Shape;5992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3642087" y="1707910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3" name="Google Shape;5993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3803963" y="2357959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4" name="Google Shape;5994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183147" y="1561025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5" name="Google Shape;5995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012098" y="1988393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6" name="Google Shape;5996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001832" y="2287952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7" name="Google Shape;5997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630113" y="2618332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8" name="Google Shape;5998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060073" y="3193722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9" name="Google Shape;5999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269690" y="2578148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0" name="Google Shape;6000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056842" y="3227547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01" name="Google Shape;6001;p35"/>
              <p:cNvSpPr txBox="1"/>
              <p:nvPr/>
            </p:nvSpPr>
            <p:spPr>
              <a:xfrm>
                <a:off x="2974089" y="2994926"/>
                <a:ext cx="819300" cy="3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大 V</a:t>
                </a:r>
                <a:endParaRPr sz="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02" name="Google Shape;6002;p35"/>
              <p:cNvSpPr txBox="1"/>
              <p:nvPr/>
            </p:nvSpPr>
            <p:spPr>
              <a:xfrm>
                <a:off x="4824603" y="1727309"/>
                <a:ext cx="888300" cy="3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红 人</a:t>
                </a:r>
                <a:endParaRPr sz="1800"/>
              </a:p>
            </p:txBody>
          </p:sp>
          <p:sp>
            <p:nvSpPr>
              <p:cNvPr id="6003" name="Google Shape;6003;p35"/>
              <p:cNvSpPr txBox="1"/>
              <p:nvPr/>
            </p:nvSpPr>
            <p:spPr>
              <a:xfrm>
                <a:off x="4544831" y="2870274"/>
                <a:ext cx="888300" cy="3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博 主</a:t>
                </a:r>
                <a:endParaRPr sz="1800"/>
              </a:p>
            </p:txBody>
          </p:sp>
          <p:sp>
            <p:nvSpPr>
              <p:cNvPr id="6004" name="Google Shape;6004;p35"/>
              <p:cNvSpPr txBox="1"/>
              <p:nvPr/>
            </p:nvSpPr>
            <p:spPr>
              <a:xfrm rot="-1227249">
                <a:off x="4318268" y="1891030"/>
                <a:ext cx="414642" cy="5647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rgbClr val="3F3F3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评论</a:t>
                </a:r>
                <a:endParaRPr sz="2200"/>
              </a:p>
            </p:txBody>
          </p:sp>
          <p:sp>
            <p:nvSpPr>
              <p:cNvPr id="6005" name="Google Shape;6005;p35"/>
              <p:cNvSpPr txBox="1"/>
              <p:nvPr/>
            </p:nvSpPr>
            <p:spPr>
              <a:xfrm rot="-1728539">
                <a:off x="4419696" y="2959115"/>
                <a:ext cx="414617" cy="573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rgbClr val="3F3F3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转发</a:t>
                </a:r>
                <a:endParaRPr sz="2200"/>
              </a:p>
            </p:txBody>
          </p:sp>
          <p:sp>
            <p:nvSpPr>
              <p:cNvPr id="6006" name="Google Shape;6006;p35"/>
              <p:cNvSpPr txBox="1"/>
              <p:nvPr/>
            </p:nvSpPr>
            <p:spPr>
              <a:xfrm rot="4511967">
                <a:off x="3720925" y="2701733"/>
                <a:ext cx="414555" cy="624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rgbClr val="3F3F3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互粉</a:t>
                </a:r>
                <a:endParaRPr sz="2200"/>
              </a:p>
            </p:txBody>
          </p:sp>
        </p:grpSp>
      </p:grpSp>
      <p:grpSp>
        <p:nvGrpSpPr>
          <p:cNvPr id="6007" name="Google Shape;6007;p35"/>
          <p:cNvGrpSpPr/>
          <p:nvPr/>
        </p:nvGrpSpPr>
        <p:grpSpPr>
          <a:xfrm>
            <a:off x="5818893" y="1978881"/>
            <a:ext cx="2560454" cy="1254647"/>
            <a:chOff x="2996706" y="1950053"/>
            <a:chExt cx="4312707" cy="2115762"/>
          </a:xfrm>
        </p:grpSpPr>
        <p:cxnSp>
          <p:nvCxnSpPr>
            <p:cNvPr id="6008" name="Google Shape;6008;p35"/>
            <p:cNvCxnSpPr/>
            <p:nvPr/>
          </p:nvCxnSpPr>
          <p:spPr>
            <a:xfrm>
              <a:off x="4253404" y="3310277"/>
              <a:ext cx="289500" cy="27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09" name="Google Shape;6009;p35"/>
            <p:cNvSpPr/>
            <p:nvPr/>
          </p:nvSpPr>
          <p:spPr>
            <a:xfrm>
              <a:off x="4247552" y="1950053"/>
              <a:ext cx="0" cy="0"/>
            </a:xfrm>
            <a:prstGeom prst="ellipse">
              <a:avLst/>
            </a:prstGeom>
            <a:solidFill>
              <a:srgbClr val="7FBBEB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6010" name="Google Shape;6010;p35"/>
            <p:cNvCxnSpPr>
              <a:stCxn id="6011" idx="9"/>
              <a:endCxn id="6012" idx="1"/>
            </p:cNvCxnSpPr>
            <p:nvPr/>
          </p:nvCxnSpPr>
          <p:spPr>
            <a:xfrm rot="10800000" flipH="1">
              <a:off x="6528382" y="2237800"/>
              <a:ext cx="609300" cy="1171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3" name="Google Shape;6013;p35"/>
            <p:cNvCxnSpPr>
              <a:stCxn id="6014" idx="5"/>
            </p:cNvCxnSpPr>
            <p:nvPr/>
          </p:nvCxnSpPr>
          <p:spPr>
            <a:xfrm>
              <a:off x="3576695" y="2920388"/>
              <a:ext cx="1253400" cy="1929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5" name="Google Shape;6015;p35"/>
            <p:cNvCxnSpPr/>
            <p:nvPr/>
          </p:nvCxnSpPr>
          <p:spPr>
            <a:xfrm rot="10800000">
              <a:off x="4680185" y="3732690"/>
              <a:ext cx="522300" cy="78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6" name="Google Shape;6016;p35"/>
            <p:cNvCxnSpPr/>
            <p:nvPr/>
          </p:nvCxnSpPr>
          <p:spPr>
            <a:xfrm flipH="1">
              <a:off x="3935283" y="3709801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7" name="Google Shape;6017;p35"/>
            <p:cNvCxnSpPr>
              <a:stCxn id="6012" idx="1"/>
            </p:cNvCxnSpPr>
            <p:nvPr/>
          </p:nvCxnSpPr>
          <p:spPr>
            <a:xfrm flipH="1">
              <a:off x="6556282" y="2237800"/>
              <a:ext cx="581400" cy="567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8" name="Google Shape;6018;p35"/>
            <p:cNvCxnSpPr/>
            <p:nvPr/>
          </p:nvCxnSpPr>
          <p:spPr>
            <a:xfrm flipH="1">
              <a:off x="5655151" y="2217612"/>
              <a:ext cx="14304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9" name="Google Shape;6019;p35"/>
            <p:cNvCxnSpPr>
              <a:stCxn id="6020" idx="4"/>
            </p:cNvCxnSpPr>
            <p:nvPr/>
          </p:nvCxnSpPr>
          <p:spPr>
            <a:xfrm rot="10800000" flipH="1">
              <a:off x="4025931" y="2547520"/>
              <a:ext cx="238500" cy="13158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1" name="Google Shape;6021;p35"/>
            <p:cNvCxnSpPr>
              <a:endCxn id="6014" idx="2"/>
            </p:cNvCxnSpPr>
            <p:nvPr/>
          </p:nvCxnSpPr>
          <p:spPr>
            <a:xfrm rot="10800000" flipH="1">
              <a:off x="3034787" y="2919478"/>
              <a:ext cx="4770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2" name="Google Shape;6022;p35"/>
            <p:cNvCxnSpPr/>
            <p:nvPr/>
          </p:nvCxnSpPr>
          <p:spPr>
            <a:xfrm flipH="1">
              <a:off x="3500422" y="2158837"/>
              <a:ext cx="2385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3" name="Google Shape;6023;p35"/>
            <p:cNvCxnSpPr/>
            <p:nvPr/>
          </p:nvCxnSpPr>
          <p:spPr>
            <a:xfrm>
              <a:off x="3740511" y="2164100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4" name="Google Shape;6024;p35"/>
            <p:cNvCxnSpPr/>
            <p:nvPr/>
          </p:nvCxnSpPr>
          <p:spPr>
            <a:xfrm>
              <a:off x="3738127" y="2157082"/>
              <a:ext cx="4767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5" name="Google Shape;6025;p35"/>
            <p:cNvCxnSpPr/>
            <p:nvPr/>
          </p:nvCxnSpPr>
          <p:spPr>
            <a:xfrm flipH="1">
              <a:off x="4012231" y="3326446"/>
              <a:ext cx="2385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6" name="Google Shape;6026;p35"/>
            <p:cNvCxnSpPr/>
            <p:nvPr/>
          </p:nvCxnSpPr>
          <p:spPr>
            <a:xfrm flipH="1">
              <a:off x="3326375" y="2882561"/>
              <a:ext cx="2385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7" name="Google Shape;6027;p35"/>
            <p:cNvCxnSpPr/>
            <p:nvPr/>
          </p:nvCxnSpPr>
          <p:spPr>
            <a:xfrm>
              <a:off x="3078497" y="3184333"/>
              <a:ext cx="2385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8" name="Google Shape;6028;p35"/>
            <p:cNvCxnSpPr/>
            <p:nvPr/>
          </p:nvCxnSpPr>
          <p:spPr>
            <a:xfrm>
              <a:off x="3076113" y="3182578"/>
              <a:ext cx="9537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9" name="Google Shape;6029;p35"/>
            <p:cNvCxnSpPr>
              <a:stCxn id="6014" idx="5"/>
            </p:cNvCxnSpPr>
            <p:nvPr/>
          </p:nvCxnSpPr>
          <p:spPr>
            <a:xfrm>
              <a:off x="3576796" y="2920283"/>
              <a:ext cx="4770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0" name="Google Shape;6030;p35"/>
            <p:cNvCxnSpPr/>
            <p:nvPr/>
          </p:nvCxnSpPr>
          <p:spPr>
            <a:xfrm flipH="1">
              <a:off x="3262222" y="2159714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1" name="Google Shape;6031;p35"/>
            <p:cNvCxnSpPr>
              <a:endCxn id="6032" idx="5"/>
            </p:cNvCxnSpPr>
            <p:nvPr/>
          </p:nvCxnSpPr>
          <p:spPr>
            <a:xfrm rot="10800000" flipH="1">
              <a:off x="3580079" y="2726345"/>
              <a:ext cx="1137600" cy="1605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3" name="Google Shape;6033;p35"/>
            <p:cNvCxnSpPr/>
            <p:nvPr/>
          </p:nvCxnSpPr>
          <p:spPr>
            <a:xfrm>
              <a:off x="4188742" y="2432536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4" name="Google Shape;6034;p35"/>
            <p:cNvCxnSpPr/>
            <p:nvPr/>
          </p:nvCxnSpPr>
          <p:spPr>
            <a:xfrm>
              <a:off x="4204637" y="2457976"/>
              <a:ext cx="533700" cy="5454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5" name="Google Shape;6035;p35"/>
            <p:cNvCxnSpPr/>
            <p:nvPr/>
          </p:nvCxnSpPr>
          <p:spPr>
            <a:xfrm flipH="1">
              <a:off x="4545498" y="2716763"/>
              <a:ext cx="2385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6" name="Google Shape;6036;p35"/>
            <p:cNvCxnSpPr/>
            <p:nvPr/>
          </p:nvCxnSpPr>
          <p:spPr>
            <a:xfrm rot="10800000" flipH="1">
              <a:off x="4271394" y="3040538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7" name="Google Shape;6037;p35"/>
            <p:cNvCxnSpPr>
              <a:endCxn id="6038" idx="11"/>
            </p:cNvCxnSpPr>
            <p:nvPr/>
          </p:nvCxnSpPr>
          <p:spPr>
            <a:xfrm rot="10800000" flipH="1">
              <a:off x="4637767" y="3407225"/>
              <a:ext cx="953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9" name="Google Shape;6039;p35"/>
            <p:cNvCxnSpPr>
              <a:endCxn id="6040" idx="5"/>
            </p:cNvCxnSpPr>
            <p:nvPr/>
          </p:nvCxnSpPr>
          <p:spPr>
            <a:xfrm rot="10800000">
              <a:off x="4956888" y="3134572"/>
              <a:ext cx="335400" cy="726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1" name="Google Shape;6041;p35"/>
            <p:cNvCxnSpPr/>
            <p:nvPr/>
          </p:nvCxnSpPr>
          <p:spPr>
            <a:xfrm rot="10800000">
              <a:off x="5118723" y="2081557"/>
              <a:ext cx="4767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2" name="Google Shape;6042;p35"/>
            <p:cNvCxnSpPr>
              <a:stCxn id="6038" idx="0"/>
              <a:endCxn id="6043" idx="2"/>
            </p:cNvCxnSpPr>
            <p:nvPr/>
          </p:nvCxnSpPr>
          <p:spPr>
            <a:xfrm rot="10800000">
              <a:off x="5064156" y="2234055"/>
              <a:ext cx="576900" cy="11109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4" name="Google Shape;6044;p35"/>
            <p:cNvCxnSpPr/>
            <p:nvPr/>
          </p:nvCxnSpPr>
          <p:spPr>
            <a:xfrm rot="10800000" flipH="1">
              <a:off x="4174437" y="2173822"/>
              <a:ext cx="953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5" name="Google Shape;6045;p35"/>
            <p:cNvCxnSpPr/>
            <p:nvPr/>
          </p:nvCxnSpPr>
          <p:spPr>
            <a:xfrm rot="10800000" flipH="1">
              <a:off x="4804662" y="2429977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6" name="Google Shape;6046;p35"/>
            <p:cNvCxnSpPr>
              <a:endCxn id="6047" idx="5"/>
            </p:cNvCxnSpPr>
            <p:nvPr/>
          </p:nvCxnSpPr>
          <p:spPr>
            <a:xfrm rot="10800000">
              <a:off x="5686035" y="2392187"/>
              <a:ext cx="769800" cy="363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8" name="Google Shape;6048;p35"/>
            <p:cNvCxnSpPr/>
            <p:nvPr/>
          </p:nvCxnSpPr>
          <p:spPr>
            <a:xfrm flipH="1">
              <a:off x="5589047" y="2168486"/>
              <a:ext cx="9537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9" name="Google Shape;6049;p35"/>
            <p:cNvCxnSpPr/>
            <p:nvPr/>
          </p:nvCxnSpPr>
          <p:spPr>
            <a:xfrm flipH="1">
              <a:off x="6182653" y="2762379"/>
              <a:ext cx="2385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0" name="Google Shape;6050;p35"/>
            <p:cNvCxnSpPr/>
            <p:nvPr/>
          </p:nvCxnSpPr>
          <p:spPr>
            <a:xfrm>
              <a:off x="5569197" y="2861508"/>
              <a:ext cx="4767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1" name="Google Shape;6051;p35"/>
            <p:cNvCxnSpPr>
              <a:stCxn id="6052" idx="5"/>
              <a:endCxn id="6053" idx="1"/>
            </p:cNvCxnSpPr>
            <p:nvPr/>
          </p:nvCxnSpPr>
          <p:spPr>
            <a:xfrm flipH="1">
              <a:off x="6539789" y="2175622"/>
              <a:ext cx="68100" cy="4335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4" name="Google Shape;6054;p35"/>
            <p:cNvCxnSpPr/>
            <p:nvPr/>
          </p:nvCxnSpPr>
          <p:spPr>
            <a:xfrm>
              <a:off x="6432279" y="2748343"/>
              <a:ext cx="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5" name="Google Shape;6055;p35"/>
            <p:cNvCxnSpPr/>
            <p:nvPr/>
          </p:nvCxnSpPr>
          <p:spPr>
            <a:xfrm>
              <a:off x="6101669" y="3018534"/>
              <a:ext cx="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6" name="Google Shape;6056;p35"/>
            <p:cNvCxnSpPr/>
            <p:nvPr/>
          </p:nvCxnSpPr>
          <p:spPr>
            <a:xfrm>
              <a:off x="5618470" y="3386976"/>
              <a:ext cx="4767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7" name="Google Shape;6057;p35"/>
            <p:cNvCxnSpPr/>
            <p:nvPr/>
          </p:nvCxnSpPr>
          <p:spPr>
            <a:xfrm>
              <a:off x="5284682" y="3873845"/>
              <a:ext cx="7152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8" name="Google Shape;6058;p35"/>
            <p:cNvCxnSpPr/>
            <p:nvPr/>
          </p:nvCxnSpPr>
          <p:spPr>
            <a:xfrm>
              <a:off x="4799893" y="2700095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9" name="Google Shape;6059;p35"/>
            <p:cNvCxnSpPr>
              <a:endCxn id="6060" idx="1"/>
            </p:cNvCxnSpPr>
            <p:nvPr/>
          </p:nvCxnSpPr>
          <p:spPr>
            <a:xfrm>
              <a:off x="6505540" y="3495642"/>
              <a:ext cx="231900" cy="864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1" name="Google Shape;6061;p35"/>
            <p:cNvCxnSpPr>
              <a:endCxn id="6060" idx="0"/>
            </p:cNvCxnSpPr>
            <p:nvPr/>
          </p:nvCxnSpPr>
          <p:spPr>
            <a:xfrm flipH="1">
              <a:off x="6819713" y="3071326"/>
              <a:ext cx="87000" cy="47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2" name="Google Shape;6062;p35"/>
            <p:cNvCxnSpPr>
              <a:endCxn id="6063" idx="2"/>
            </p:cNvCxnSpPr>
            <p:nvPr/>
          </p:nvCxnSpPr>
          <p:spPr>
            <a:xfrm>
              <a:off x="6542750" y="2168413"/>
              <a:ext cx="566100" cy="58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4" name="Google Shape;6064;p35"/>
            <p:cNvCxnSpPr>
              <a:endCxn id="6063" idx="4"/>
            </p:cNvCxnSpPr>
            <p:nvPr/>
          </p:nvCxnSpPr>
          <p:spPr>
            <a:xfrm rot="10800000" flipH="1">
              <a:off x="6898632" y="2337304"/>
              <a:ext cx="310500" cy="7548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5" name="Google Shape;6065;p35"/>
            <p:cNvCxnSpPr/>
            <p:nvPr/>
          </p:nvCxnSpPr>
          <p:spPr>
            <a:xfrm>
              <a:off x="6441816" y="2725535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6" name="Google Shape;6066;p35"/>
            <p:cNvCxnSpPr/>
            <p:nvPr/>
          </p:nvCxnSpPr>
          <p:spPr>
            <a:xfrm rot="10800000" flipH="1">
              <a:off x="6421157" y="3129146"/>
              <a:ext cx="4770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7" name="Google Shape;6067;p35"/>
            <p:cNvCxnSpPr>
              <a:endCxn id="6060" idx="2"/>
            </p:cNvCxnSpPr>
            <p:nvPr/>
          </p:nvCxnSpPr>
          <p:spPr>
            <a:xfrm rot="10800000" flipH="1">
              <a:off x="6133361" y="3672855"/>
              <a:ext cx="570000" cy="138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8" name="Google Shape;6068;p35"/>
            <p:cNvCxnSpPr>
              <a:stCxn id="6069" idx="6"/>
              <a:endCxn id="6070" idx="2"/>
            </p:cNvCxnSpPr>
            <p:nvPr/>
          </p:nvCxnSpPr>
          <p:spPr>
            <a:xfrm>
              <a:off x="3287739" y="3736883"/>
              <a:ext cx="608700" cy="1845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71" name="Google Shape;6071;p35"/>
            <p:cNvSpPr/>
            <p:nvPr/>
          </p:nvSpPr>
          <p:spPr>
            <a:xfrm>
              <a:off x="4756183" y="3948411"/>
              <a:ext cx="0" cy="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2" name="Google Shape;6072;p35"/>
            <p:cNvSpPr/>
            <p:nvPr/>
          </p:nvSpPr>
          <p:spPr>
            <a:xfrm>
              <a:off x="5832254" y="3343991"/>
              <a:ext cx="0" cy="0"/>
            </a:xfrm>
            <a:prstGeom prst="ellipse">
              <a:avLst/>
            </a:prstGeom>
            <a:solidFill>
              <a:srgbClr val="7FBBEB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3" name="Google Shape;6073;p35"/>
            <p:cNvSpPr/>
            <p:nvPr/>
          </p:nvSpPr>
          <p:spPr>
            <a:xfrm>
              <a:off x="4271394" y="2777292"/>
              <a:ext cx="0" cy="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4" name="Google Shape;6074;p35"/>
            <p:cNvSpPr/>
            <p:nvPr/>
          </p:nvSpPr>
          <p:spPr>
            <a:xfrm>
              <a:off x="3690443" y="3317674"/>
              <a:ext cx="0" cy="0"/>
            </a:xfrm>
            <a:prstGeom prst="ellips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5" name="Google Shape;6075;p35"/>
            <p:cNvSpPr/>
            <p:nvPr/>
          </p:nvSpPr>
          <p:spPr>
            <a:xfrm>
              <a:off x="3243007" y="2473767"/>
              <a:ext cx="0" cy="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6" name="Google Shape;6076;p35"/>
            <p:cNvSpPr/>
            <p:nvPr/>
          </p:nvSpPr>
          <p:spPr>
            <a:xfrm>
              <a:off x="7122904" y="3281707"/>
              <a:ext cx="0" cy="0"/>
            </a:xfrm>
            <a:prstGeom prst="ellipse">
              <a:avLst/>
            </a:prstGeom>
            <a:solidFill>
              <a:srgbClr val="7FBBEB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7" name="Google Shape;6077;p35"/>
            <p:cNvSpPr/>
            <p:nvPr/>
          </p:nvSpPr>
          <p:spPr>
            <a:xfrm>
              <a:off x="7103830" y="2574650"/>
              <a:ext cx="0" cy="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8" name="Google Shape;6078;p35"/>
            <p:cNvSpPr/>
            <p:nvPr/>
          </p:nvSpPr>
          <p:spPr>
            <a:xfrm>
              <a:off x="4615515" y="362646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801994" h="3090150" extrusionOk="0">
                  <a:moveTo>
                    <a:pt x="828257" y="2524330"/>
                  </a:moveTo>
                  <a:lnTo>
                    <a:pt x="900997" y="2524330"/>
                  </a:lnTo>
                  <a:lnTo>
                    <a:pt x="962728" y="2524330"/>
                  </a:lnTo>
                  <a:lnTo>
                    <a:pt x="962728" y="2942459"/>
                  </a:lnTo>
                  <a:lnTo>
                    <a:pt x="1449879" y="2942459"/>
                  </a:lnTo>
                  <a:lnTo>
                    <a:pt x="1449879" y="3090150"/>
                  </a:lnTo>
                  <a:lnTo>
                    <a:pt x="962728" y="3090150"/>
                  </a:lnTo>
                  <a:lnTo>
                    <a:pt x="828257" y="3090150"/>
                  </a:lnTo>
                  <a:lnTo>
                    <a:pt x="341106" y="3090150"/>
                  </a:lnTo>
                  <a:lnTo>
                    <a:pt x="341106" y="2942459"/>
                  </a:lnTo>
                  <a:lnTo>
                    <a:pt x="828257" y="2942459"/>
                  </a:lnTo>
                  <a:close/>
                  <a:moveTo>
                    <a:pt x="1" y="1090259"/>
                  </a:moveTo>
                  <a:lnTo>
                    <a:pt x="65789" y="1090259"/>
                  </a:lnTo>
                  <a:lnTo>
                    <a:pt x="131577" y="1090259"/>
                  </a:lnTo>
                  <a:lnTo>
                    <a:pt x="131577" y="1623333"/>
                  </a:lnTo>
                  <a:cubicBezTo>
                    <a:pt x="131577" y="1995155"/>
                    <a:pt x="395321" y="2305377"/>
                    <a:pt x="745933" y="2377122"/>
                  </a:cubicBezTo>
                  <a:lnTo>
                    <a:pt x="900998" y="2392754"/>
                  </a:lnTo>
                  <a:lnTo>
                    <a:pt x="1056062" y="2377122"/>
                  </a:lnTo>
                  <a:cubicBezTo>
                    <a:pt x="1406674" y="2305377"/>
                    <a:pt x="1670418" y="1995155"/>
                    <a:pt x="1670418" y="1623333"/>
                  </a:cubicBezTo>
                  <a:lnTo>
                    <a:pt x="1670418" y="1090259"/>
                  </a:lnTo>
                  <a:lnTo>
                    <a:pt x="1801994" y="1090259"/>
                  </a:lnTo>
                  <a:lnTo>
                    <a:pt x="1801994" y="1623333"/>
                  </a:lnTo>
                  <a:cubicBezTo>
                    <a:pt x="1801994" y="2120940"/>
                    <a:pt x="1398604" y="2524330"/>
                    <a:pt x="900997" y="2524330"/>
                  </a:cubicBezTo>
                  <a:cubicBezTo>
                    <a:pt x="403390" y="2524330"/>
                    <a:pt x="0" y="2120940"/>
                    <a:pt x="0" y="1623333"/>
                  </a:cubicBezTo>
                  <a:cubicBezTo>
                    <a:pt x="0" y="1445642"/>
                    <a:pt x="1" y="1267950"/>
                    <a:pt x="1" y="1090259"/>
                  </a:cubicBezTo>
                  <a:close/>
                  <a:moveTo>
                    <a:pt x="903798" y="203993"/>
                  </a:moveTo>
                  <a:cubicBezTo>
                    <a:pt x="702967" y="203993"/>
                    <a:pt x="540162" y="366798"/>
                    <a:pt x="540162" y="567629"/>
                  </a:cubicBezTo>
                  <a:lnTo>
                    <a:pt x="540162" y="1671601"/>
                  </a:lnTo>
                  <a:cubicBezTo>
                    <a:pt x="540162" y="1872432"/>
                    <a:pt x="702967" y="2035237"/>
                    <a:pt x="903798" y="2035237"/>
                  </a:cubicBezTo>
                  <a:lnTo>
                    <a:pt x="903797" y="2035238"/>
                  </a:lnTo>
                  <a:cubicBezTo>
                    <a:pt x="1104628" y="2035238"/>
                    <a:pt x="1267433" y="1872433"/>
                    <a:pt x="1267433" y="1671602"/>
                  </a:cubicBezTo>
                  <a:cubicBezTo>
                    <a:pt x="1267433" y="1303611"/>
                    <a:pt x="1267434" y="935620"/>
                    <a:pt x="1267434" y="567629"/>
                  </a:cubicBezTo>
                  <a:cubicBezTo>
                    <a:pt x="1267434" y="366798"/>
                    <a:pt x="1104629" y="203993"/>
                    <a:pt x="903798" y="203993"/>
                  </a:cubicBezTo>
                  <a:close/>
                  <a:moveTo>
                    <a:pt x="895492" y="0"/>
                  </a:moveTo>
                  <a:cubicBezTo>
                    <a:pt x="1195771" y="0"/>
                    <a:pt x="1439195" y="243424"/>
                    <a:pt x="1439195" y="543703"/>
                  </a:cubicBezTo>
                  <a:lnTo>
                    <a:pt x="1439195" y="1670412"/>
                  </a:lnTo>
                  <a:cubicBezTo>
                    <a:pt x="1439195" y="1970691"/>
                    <a:pt x="1195771" y="2214115"/>
                    <a:pt x="895492" y="2214115"/>
                  </a:cubicBezTo>
                  <a:cubicBezTo>
                    <a:pt x="595213" y="2214115"/>
                    <a:pt x="351789" y="1970691"/>
                    <a:pt x="351789" y="1670412"/>
                  </a:cubicBezTo>
                  <a:lnTo>
                    <a:pt x="351789" y="1090259"/>
                  </a:lnTo>
                  <a:lnTo>
                    <a:pt x="351789" y="543703"/>
                  </a:lnTo>
                  <a:cubicBezTo>
                    <a:pt x="351789" y="243424"/>
                    <a:pt x="595213" y="0"/>
                    <a:pt x="895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00" tIns="109675" rIns="137100" bIns="1096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6079" name="Google Shape;6079;p35"/>
            <p:cNvGrpSpPr/>
            <p:nvPr/>
          </p:nvGrpSpPr>
          <p:grpSpPr>
            <a:xfrm>
              <a:off x="3705634" y="2056563"/>
              <a:ext cx="232703" cy="256859"/>
              <a:chOff x="3763453" y="3319413"/>
              <a:chExt cx="732000" cy="732000"/>
            </a:xfrm>
          </p:grpSpPr>
          <p:sp>
            <p:nvSpPr>
              <p:cNvPr id="6080" name="Google Shape;6080;p35"/>
              <p:cNvSpPr/>
              <p:nvPr/>
            </p:nvSpPr>
            <p:spPr>
              <a:xfrm rot="5400000">
                <a:off x="3763453" y="3319413"/>
                <a:ext cx="732000" cy="7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81" name="Google Shape;6081;p35"/>
              <p:cNvSpPr/>
              <p:nvPr/>
            </p:nvSpPr>
            <p:spPr>
              <a:xfrm>
                <a:off x="3997680" y="3494923"/>
                <a:ext cx="263671" cy="3808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21" extrusionOk="0">
                    <a:moveTo>
                      <a:pt x="76" y="0"/>
                    </a:moveTo>
                    <a:cubicBezTo>
                      <a:pt x="83" y="0"/>
                      <a:pt x="90" y="1"/>
                      <a:pt x="96" y="2"/>
                    </a:cubicBezTo>
                    <a:cubicBezTo>
                      <a:pt x="103" y="4"/>
                      <a:pt x="109" y="7"/>
                      <a:pt x="115" y="10"/>
                    </a:cubicBezTo>
                    <a:cubicBezTo>
                      <a:pt x="120" y="13"/>
                      <a:pt x="125" y="17"/>
                      <a:pt x="130" y="22"/>
                    </a:cubicBezTo>
                    <a:cubicBezTo>
                      <a:pt x="135" y="27"/>
                      <a:pt x="139" y="32"/>
                      <a:pt x="142" y="37"/>
                    </a:cubicBezTo>
                    <a:cubicBezTo>
                      <a:pt x="145" y="43"/>
                      <a:pt x="148" y="49"/>
                      <a:pt x="150" y="56"/>
                    </a:cubicBezTo>
                    <a:cubicBezTo>
                      <a:pt x="151" y="62"/>
                      <a:pt x="152" y="69"/>
                      <a:pt x="152" y="76"/>
                    </a:cubicBezTo>
                    <a:cubicBezTo>
                      <a:pt x="152" y="86"/>
                      <a:pt x="150" y="96"/>
                      <a:pt x="146" y="105"/>
                    </a:cubicBezTo>
                    <a:cubicBezTo>
                      <a:pt x="142" y="114"/>
                      <a:pt x="137" y="122"/>
                      <a:pt x="129" y="129"/>
                    </a:cubicBezTo>
                    <a:cubicBezTo>
                      <a:pt x="123" y="135"/>
                      <a:pt x="119" y="142"/>
                      <a:pt x="115" y="149"/>
                    </a:cubicBezTo>
                    <a:cubicBezTo>
                      <a:pt x="112" y="156"/>
                      <a:pt x="111" y="164"/>
                      <a:pt x="111" y="173"/>
                    </a:cubicBezTo>
                    <a:cubicBezTo>
                      <a:pt x="111" y="200"/>
                      <a:pt x="111" y="200"/>
                      <a:pt x="111" y="200"/>
                    </a:cubicBezTo>
                    <a:cubicBezTo>
                      <a:pt x="111" y="203"/>
                      <a:pt x="110" y="206"/>
                      <a:pt x="109" y="209"/>
                    </a:cubicBezTo>
                    <a:cubicBezTo>
                      <a:pt x="108" y="211"/>
                      <a:pt x="106" y="213"/>
                      <a:pt x="105" y="215"/>
                    </a:cubicBezTo>
                    <a:cubicBezTo>
                      <a:pt x="103" y="217"/>
                      <a:pt x="101" y="218"/>
                      <a:pt x="98" y="220"/>
                    </a:cubicBezTo>
                    <a:cubicBezTo>
                      <a:pt x="95" y="221"/>
                      <a:pt x="93" y="221"/>
                      <a:pt x="9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59" y="221"/>
                      <a:pt x="57" y="221"/>
                      <a:pt x="54" y="220"/>
                    </a:cubicBezTo>
                    <a:cubicBezTo>
                      <a:pt x="52" y="218"/>
                      <a:pt x="49" y="217"/>
                      <a:pt x="48" y="215"/>
                    </a:cubicBezTo>
                    <a:cubicBezTo>
                      <a:pt x="46" y="213"/>
                      <a:pt x="44" y="211"/>
                      <a:pt x="43" y="209"/>
                    </a:cubicBezTo>
                    <a:cubicBezTo>
                      <a:pt x="42" y="206"/>
                      <a:pt x="41" y="203"/>
                      <a:pt x="41" y="200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1" y="164"/>
                      <a:pt x="40" y="156"/>
                      <a:pt x="37" y="149"/>
                    </a:cubicBezTo>
                    <a:cubicBezTo>
                      <a:pt x="33" y="142"/>
                      <a:pt x="29" y="135"/>
                      <a:pt x="23" y="129"/>
                    </a:cubicBezTo>
                    <a:cubicBezTo>
                      <a:pt x="15" y="122"/>
                      <a:pt x="10" y="114"/>
                      <a:pt x="6" y="105"/>
                    </a:cubicBezTo>
                    <a:cubicBezTo>
                      <a:pt x="2" y="96"/>
                      <a:pt x="0" y="86"/>
                      <a:pt x="0" y="76"/>
                    </a:cubicBezTo>
                    <a:cubicBezTo>
                      <a:pt x="0" y="69"/>
                      <a:pt x="1" y="62"/>
                      <a:pt x="3" y="56"/>
                    </a:cubicBezTo>
                    <a:cubicBezTo>
                      <a:pt x="4" y="49"/>
                      <a:pt x="7" y="43"/>
                      <a:pt x="10" y="37"/>
                    </a:cubicBezTo>
                    <a:cubicBezTo>
                      <a:pt x="14" y="32"/>
                      <a:pt x="18" y="27"/>
                      <a:pt x="22" y="22"/>
                    </a:cubicBezTo>
                    <a:cubicBezTo>
                      <a:pt x="27" y="17"/>
                      <a:pt x="32" y="13"/>
                      <a:pt x="38" y="10"/>
                    </a:cubicBezTo>
                    <a:cubicBezTo>
                      <a:pt x="43" y="7"/>
                      <a:pt x="49" y="4"/>
                      <a:pt x="56" y="2"/>
                    </a:cubicBezTo>
                    <a:cubicBezTo>
                      <a:pt x="62" y="1"/>
                      <a:pt x="69" y="0"/>
                      <a:pt x="76" y="0"/>
                    </a:cubicBezTo>
                    <a:close/>
                    <a:moveTo>
                      <a:pt x="90" y="207"/>
                    </a:moveTo>
                    <a:cubicBezTo>
                      <a:pt x="92" y="207"/>
                      <a:pt x="93" y="207"/>
                      <a:pt x="95" y="205"/>
                    </a:cubicBezTo>
                    <a:cubicBezTo>
                      <a:pt x="96" y="204"/>
                      <a:pt x="97" y="202"/>
                      <a:pt x="97" y="200"/>
                    </a:cubicBezTo>
                    <a:cubicBezTo>
                      <a:pt x="97" y="180"/>
                      <a:pt x="97" y="180"/>
                      <a:pt x="97" y="180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5" y="202"/>
                      <a:pt x="56" y="204"/>
                      <a:pt x="57" y="205"/>
                    </a:cubicBezTo>
                    <a:cubicBezTo>
                      <a:pt x="59" y="207"/>
                      <a:pt x="60" y="207"/>
                      <a:pt x="62" y="207"/>
                    </a:cubicBezTo>
                    <a:cubicBezTo>
                      <a:pt x="90" y="207"/>
                      <a:pt x="90" y="207"/>
                      <a:pt x="90" y="207"/>
                    </a:cubicBezTo>
                    <a:close/>
                    <a:moveTo>
                      <a:pt x="97" y="166"/>
                    </a:moveTo>
                    <a:cubicBezTo>
                      <a:pt x="98" y="156"/>
                      <a:pt x="100" y="148"/>
                      <a:pt x="104" y="140"/>
                    </a:cubicBezTo>
                    <a:cubicBezTo>
                      <a:pt x="108" y="133"/>
                      <a:pt x="113" y="126"/>
                      <a:pt x="120" y="119"/>
                    </a:cubicBezTo>
                    <a:cubicBezTo>
                      <a:pt x="126" y="113"/>
                      <a:pt x="130" y="107"/>
                      <a:pt x="134" y="99"/>
                    </a:cubicBezTo>
                    <a:cubicBezTo>
                      <a:pt x="137" y="92"/>
                      <a:pt x="138" y="84"/>
                      <a:pt x="138" y="76"/>
                    </a:cubicBezTo>
                    <a:cubicBezTo>
                      <a:pt x="138" y="67"/>
                      <a:pt x="137" y="59"/>
                      <a:pt x="133" y="52"/>
                    </a:cubicBezTo>
                    <a:cubicBezTo>
                      <a:pt x="130" y="44"/>
                      <a:pt x="126" y="37"/>
                      <a:pt x="120" y="32"/>
                    </a:cubicBezTo>
                    <a:cubicBezTo>
                      <a:pt x="114" y="26"/>
                      <a:pt x="108" y="22"/>
                      <a:pt x="100" y="18"/>
                    </a:cubicBezTo>
                    <a:cubicBezTo>
                      <a:pt x="93" y="15"/>
                      <a:pt x="85" y="13"/>
                      <a:pt x="76" y="13"/>
                    </a:cubicBezTo>
                    <a:cubicBezTo>
                      <a:pt x="67" y="13"/>
                      <a:pt x="59" y="15"/>
                      <a:pt x="52" y="18"/>
                    </a:cubicBezTo>
                    <a:cubicBezTo>
                      <a:pt x="44" y="22"/>
                      <a:pt x="38" y="26"/>
                      <a:pt x="32" y="32"/>
                    </a:cubicBezTo>
                    <a:cubicBezTo>
                      <a:pt x="26" y="37"/>
                      <a:pt x="22" y="44"/>
                      <a:pt x="19" y="52"/>
                    </a:cubicBezTo>
                    <a:cubicBezTo>
                      <a:pt x="15" y="59"/>
                      <a:pt x="14" y="67"/>
                      <a:pt x="14" y="76"/>
                    </a:cubicBezTo>
                    <a:cubicBezTo>
                      <a:pt x="14" y="84"/>
                      <a:pt x="15" y="92"/>
                      <a:pt x="19" y="99"/>
                    </a:cubicBezTo>
                    <a:cubicBezTo>
                      <a:pt x="22" y="107"/>
                      <a:pt x="26" y="113"/>
                      <a:pt x="32" y="119"/>
                    </a:cubicBezTo>
                    <a:cubicBezTo>
                      <a:pt x="39" y="126"/>
                      <a:pt x="44" y="133"/>
                      <a:pt x="48" y="140"/>
                    </a:cubicBezTo>
                    <a:cubicBezTo>
                      <a:pt x="52" y="148"/>
                      <a:pt x="54" y="156"/>
                      <a:pt x="55" y="166"/>
                    </a:cubicBezTo>
                    <a:cubicBezTo>
                      <a:pt x="97" y="166"/>
                      <a:pt x="97" y="166"/>
                      <a:pt x="97" y="1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475" tIns="34225" rIns="68475" bIns="342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082" name="Google Shape;6082;p35"/>
            <p:cNvGrpSpPr/>
            <p:nvPr/>
          </p:nvGrpSpPr>
          <p:grpSpPr>
            <a:xfrm>
              <a:off x="5476284" y="3244095"/>
              <a:ext cx="232703" cy="256859"/>
              <a:chOff x="10674962" y="4644351"/>
              <a:chExt cx="732000" cy="732000"/>
            </a:xfrm>
          </p:grpSpPr>
          <p:sp>
            <p:nvSpPr>
              <p:cNvPr id="6083" name="Google Shape;6083;p35"/>
              <p:cNvSpPr/>
              <p:nvPr/>
            </p:nvSpPr>
            <p:spPr>
              <a:xfrm rot="5400000">
                <a:off x="10674962" y="4644351"/>
                <a:ext cx="732000" cy="7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38" name="Google Shape;6038;p35"/>
              <p:cNvSpPr/>
              <p:nvPr/>
            </p:nvSpPr>
            <p:spPr>
              <a:xfrm>
                <a:off x="10887651" y="4862654"/>
                <a:ext cx="306232" cy="294774"/>
              </a:xfrm>
              <a:custGeom>
                <a:avLst/>
                <a:gdLst/>
                <a:ahLst/>
                <a:cxnLst/>
                <a:rect l="l" t="t" r="r" b="b"/>
                <a:pathLst>
                  <a:path w="612464" h="589547" extrusionOk="0">
                    <a:moveTo>
                      <a:pt x="439462" y="297781"/>
                    </a:moveTo>
                    <a:lnTo>
                      <a:pt x="612464" y="297781"/>
                    </a:lnTo>
                    <a:lnTo>
                      <a:pt x="612464" y="589544"/>
                    </a:lnTo>
                    <a:lnTo>
                      <a:pt x="439462" y="589544"/>
                    </a:lnTo>
                    <a:close/>
                    <a:moveTo>
                      <a:pt x="0" y="138826"/>
                    </a:moveTo>
                    <a:lnTo>
                      <a:pt x="173002" y="138826"/>
                    </a:lnTo>
                    <a:lnTo>
                      <a:pt x="173002" y="589547"/>
                    </a:lnTo>
                    <a:lnTo>
                      <a:pt x="0" y="589547"/>
                    </a:lnTo>
                    <a:close/>
                    <a:moveTo>
                      <a:pt x="219732" y="0"/>
                    </a:moveTo>
                    <a:lnTo>
                      <a:pt x="392734" y="0"/>
                    </a:lnTo>
                    <a:lnTo>
                      <a:pt x="392734" y="589542"/>
                    </a:lnTo>
                    <a:lnTo>
                      <a:pt x="219732" y="589542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4425" tIns="107500" rIns="134425" bIns="1075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084" name="Google Shape;6084;p35"/>
            <p:cNvGrpSpPr/>
            <p:nvPr/>
          </p:nvGrpSpPr>
          <p:grpSpPr>
            <a:xfrm>
              <a:off x="4685981" y="2522389"/>
              <a:ext cx="216449" cy="238949"/>
              <a:chOff x="9906947" y="1237952"/>
              <a:chExt cx="544800" cy="544800"/>
            </a:xfrm>
          </p:grpSpPr>
          <p:sp>
            <p:nvSpPr>
              <p:cNvPr id="6032" name="Google Shape;6032;p35"/>
              <p:cNvSpPr/>
              <p:nvPr/>
            </p:nvSpPr>
            <p:spPr>
              <a:xfrm rot="5400000">
                <a:off x="9906947" y="1237952"/>
                <a:ext cx="544800" cy="544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85" name="Google Shape;6085;p35"/>
              <p:cNvSpPr/>
              <p:nvPr/>
            </p:nvSpPr>
            <p:spPr>
              <a:xfrm>
                <a:off x="10048459" y="1417181"/>
                <a:ext cx="261856" cy="18626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30" extrusionOk="0">
                    <a:moveTo>
                      <a:pt x="0" y="1139"/>
                    </a:moveTo>
                    <a:cubicBezTo>
                      <a:pt x="1871" y="1139"/>
                      <a:pt x="1871" y="1139"/>
                      <a:pt x="1871" y="1139"/>
                    </a:cubicBezTo>
                    <a:cubicBezTo>
                      <a:pt x="1871" y="1330"/>
                      <a:pt x="1871" y="1330"/>
                      <a:pt x="1871" y="1330"/>
                    </a:cubicBezTo>
                    <a:cubicBezTo>
                      <a:pt x="0" y="1330"/>
                      <a:pt x="0" y="1330"/>
                      <a:pt x="0" y="1330"/>
                    </a:cubicBezTo>
                    <a:cubicBezTo>
                      <a:pt x="0" y="1139"/>
                      <a:pt x="0" y="1139"/>
                      <a:pt x="0" y="1139"/>
                    </a:cubicBezTo>
                    <a:close/>
                    <a:moveTo>
                      <a:pt x="1870" y="0"/>
                    </a:moveTo>
                    <a:cubicBezTo>
                      <a:pt x="1829" y="312"/>
                      <a:pt x="1829" y="312"/>
                      <a:pt x="1829" y="312"/>
                    </a:cubicBezTo>
                    <a:cubicBezTo>
                      <a:pt x="1766" y="249"/>
                      <a:pt x="1766" y="249"/>
                      <a:pt x="1766" y="249"/>
                    </a:cubicBezTo>
                    <a:cubicBezTo>
                      <a:pt x="1118" y="897"/>
                      <a:pt x="1118" y="897"/>
                      <a:pt x="1118" y="897"/>
                    </a:cubicBezTo>
                    <a:cubicBezTo>
                      <a:pt x="1115" y="894"/>
                      <a:pt x="1115" y="894"/>
                      <a:pt x="1115" y="894"/>
                    </a:cubicBezTo>
                    <a:cubicBezTo>
                      <a:pt x="1112" y="897"/>
                      <a:pt x="1112" y="897"/>
                      <a:pt x="1112" y="897"/>
                    </a:cubicBezTo>
                    <a:cubicBezTo>
                      <a:pt x="951" y="736"/>
                      <a:pt x="951" y="736"/>
                      <a:pt x="951" y="736"/>
                    </a:cubicBezTo>
                    <a:cubicBezTo>
                      <a:pt x="951" y="737"/>
                      <a:pt x="951" y="737"/>
                      <a:pt x="951" y="737"/>
                    </a:cubicBezTo>
                    <a:cubicBezTo>
                      <a:pt x="710" y="496"/>
                      <a:pt x="710" y="496"/>
                      <a:pt x="710" y="496"/>
                    </a:cubicBezTo>
                    <a:cubicBezTo>
                      <a:pt x="175" y="1032"/>
                      <a:pt x="175" y="1032"/>
                      <a:pt x="175" y="1032"/>
                    </a:cubicBezTo>
                    <a:cubicBezTo>
                      <a:pt x="171" y="1037"/>
                      <a:pt x="171" y="1037"/>
                      <a:pt x="171" y="1037"/>
                    </a:cubicBezTo>
                    <a:cubicBezTo>
                      <a:pt x="166" y="1041"/>
                      <a:pt x="166" y="1041"/>
                      <a:pt x="166" y="1041"/>
                    </a:cubicBezTo>
                    <a:cubicBezTo>
                      <a:pt x="161" y="1046"/>
                      <a:pt x="161" y="1046"/>
                      <a:pt x="161" y="1046"/>
                    </a:cubicBezTo>
                    <a:cubicBezTo>
                      <a:pt x="160" y="1045"/>
                      <a:pt x="160" y="1045"/>
                      <a:pt x="160" y="1045"/>
                    </a:cubicBezTo>
                    <a:cubicBezTo>
                      <a:pt x="140" y="1059"/>
                      <a:pt x="140" y="1059"/>
                      <a:pt x="140" y="1059"/>
                    </a:cubicBezTo>
                    <a:cubicBezTo>
                      <a:pt x="128" y="1064"/>
                      <a:pt x="115" y="1066"/>
                      <a:pt x="101" y="1066"/>
                    </a:cubicBezTo>
                    <a:cubicBezTo>
                      <a:pt x="46" y="1066"/>
                      <a:pt x="1" y="1022"/>
                      <a:pt x="1" y="967"/>
                    </a:cubicBezTo>
                    <a:cubicBezTo>
                      <a:pt x="1" y="953"/>
                      <a:pt x="4" y="940"/>
                      <a:pt x="9" y="928"/>
                    </a:cubicBezTo>
                    <a:cubicBezTo>
                      <a:pt x="23" y="908"/>
                      <a:pt x="23" y="908"/>
                      <a:pt x="23" y="908"/>
                    </a:cubicBezTo>
                    <a:cubicBezTo>
                      <a:pt x="19" y="905"/>
                      <a:pt x="19" y="905"/>
                      <a:pt x="19" y="905"/>
                    </a:cubicBezTo>
                    <a:cubicBezTo>
                      <a:pt x="707" y="217"/>
                      <a:pt x="707" y="217"/>
                      <a:pt x="707" y="217"/>
                    </a:cubicBezTo>
                    <a:cubicBezTo>
                      <a:pt x="710" y="220"/>
                      <a:pt x="710" y="220"/>
                      <a:pt x="710" y="220"/>
                    </a:cubicBezTo>
                    <a:cubicBezTo>
                      <a:pt x="713" y="217"/>
                      <a:pt x="713" y="217"/>
                      <a:pt x="713" y="217"/>
                    </a:cubicBezTo>
                    <a:cubicBezTo>
                      <a:pt x="874" y="378"/>
                      <a:pt x="874" y="378"/>
                      <a:pt x="874" y="378"/>
                    </a:cubicBezTo>
                    <a:cubicBezTo>
                      <a:pt x="874" y="377"/>
                      <a:pt x="874" y="377"/>
                      <a:pt x="874" y="377"/>
                    </a:cubicBezTo>
                    <a:cubicBezTo>
                      <a:pt x="1115" y="618"/>
                      <a:pt x="1115" y="618"/>
                      <a:pt x="1115" y="618"/>
                    </a:cubicBezTo>
                    <a:cubicBezTo>
                      <a:pt x="1625" y="108"/>
                      <a:pt x="1625" y="108"/>
                      <a:pt x="1625" y="108"/>
                    </a:cubicBezTo>
                    <a:cubicBezTo>
                      <a:pt x="1558" y="41"/>
                      <a:pt x="1558" y="41"/>
                      <a:pt x="1558" y="41"/>
                    </a:cubicBezTo>
                    <a:cubicBezTo>
                      <a:pt x="1870" y="0"/>
                      <a:pt x="1870" y="0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7200" tIns="33600" rIns="67200" bIns="336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086" name="Google Shape;6086;p35"/>
            <p:cNvGrpSpPr/>
            <p:nvPr/>
          </p:nvGrpSpPr>
          <p:grpSpPr>
            <a:xfrm>
              <a:off x="3171388" y="3480024"/>
              <a:ext cx="232703" cy="256859"/>
              <a:chOff x="955289" y="5324057"/>
              <a:chExt cx="732000" cy="732000"/>
            </a:xfrm>
          </p:grpSpPr>
          <p:sp>
            <p:nvSpPr>
              <p:cNvPr id="6069" name="Google Shape;6069;p35"/>
              <p:cNvSpPr/>
              <p:nvPr/>
            </p:nvSpPr>
            <p:spPr>
              <a:xfrm rot="5400000">
                <a:off x="955289" y="5324057"/>
                <a:ext cx="732000" cy="732000"/>
              </a:xfrm>
              <a:prstGeom prst="ellipse">
                <a:avLst/>
              </a:prstGeom>
              <a:solidFill>
                <a:srgbClr val="A5AA81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87" name="Google Shape;6087;p35" descr="Envelope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88" name="Google Shape;6088;p35"/>
            <p:cNvGrpSpPr/>
            <p:nvPr/>
          </p:nvGrpSpPr>
          <p:grpSpPr>
            <a:xfrm>
              <a:off x="6703361" y="3544426"/>
              <a:ext cx="232703" cy="256859"/>
              <a:chOff x="8923902" y="5451921"/>
              <a:chExt cx="732000" cy="732000"/>
            </a:xfrm>
          </p:grpSpPr>
          <p:sp>
            <p:nvSpPr>
              <p:cNvPr id="6060" name="Google Shape;6060;p35"/>
              <p:cNvSpPr/>
              <p:nvPr/>
            </p:nvSpPr>
            <p:spPr>
              <a:xfrm>
                <a:off x="8923902" y="5451921"/>
                <a:ext cx="732000" cy="73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89" name="Google Shape;6089;p35" descr="List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9126225" y="5644620"/>
                <a:ext cx="339173" cy="3391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0" name="Google Shape;6090;p35"/>
            <p:cNvGrpSpPr/>
            <p:nvPr/>
          </p:nvGrpSpPr>
          <p:grpSpPr>
            <a:xfrm>
              <a:off x="5991778" y="2798772"/>
              <a:ext cx="240287" cy="265265"/>
              <a:chOff x="2724746" y="2608002"/>
              <a:chExt cx="604800" cy="604800"/>
            </a:xfrm>
          </p:grpSpPr>
          <p:sp>
            <p:nvSpPr>
              <p:cNvPr id="6091" name="Google Shape;6091;p35"/>
              <p:cNvSpPr/>
              <p:nvPr/>
            </p:nvSpPr>
            <p:spPr>
              <a:xfrm rot="5400000">
                <a:off x="2724746" y="2608002"/>
                <a:ext cx="604800" cy="60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92" name="Google Shape;6092;p35" descr="Flip Calendar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3" name="Google Shape;6093;p35"/>
            <p:cNvGrpSpPr/>
            <p:nvPr/>
          </p:nvGrpSpPr>
          <p:grpSpPr>
            <a:xfrm>
              <a:off x="4939759" y="1982595"/>
              <a:ext cx="249226" cy="275134"/>
              <a:chOff x="5762846" y="1591212"/>
              <a:chExt cx="627300" cy="627300"/>
            </a:xfrm>
          </p:grpSpPr>
          <p:sp>
            <p:nvSpPr>
              <p:cNvPr id="6094" name="Google Shape;6094;p35"/>
              <p:cNvSpPr/>
              <p:nvPr/>
            </p:nvSpPr>
            <p:spPr>
              <a:xfrm>
                <a:off x="5762846" y="1591212"/>
                <a:ext cx="627300" cy="62730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43" name="Google Shape;6043;p35" descr="Chat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5851780" y="1716195"/>
                <a:ext cx="448343" cy="44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5" name="Google Shape;6095;p35"/>
            <p:cNvGrpSpPr/>
            <p:nvPr/>
          </p:nvGrpSpPr>
          <p:grpSpPr>
            <a:xfrm>
              <a:off x="6341192" y="2571427"/>
              <a:ext cx="232703" cy="256859"/>
              <a:chOff x="955289" y="5324057"/>
              <a:chExt cx="732000" cy="732000"/>
            </a:xfrm>
          </p:grpSpPr>
          <p:sp>
            <p:nvSpPr>
              <p:cNvPr id="6053" name="Google Shape;6053;p35"/>
              <p:cNvSpPr/>
              <p:nvPr/>
            </p:nvSpPr>
            <p:spPr>
              <a:xfrm rot="5400000">
                <a:off x="955289" y="5324057"/>
                <a:ext cx="732000" cy="732000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96" name="Google Shape;6096;p35" descr="Envelope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097" name="Google Shape;6097;p35"/>
            <p:cNvCxnSpPr>
              <a:stCxn id="6098" idx="2"/>
            </p:cNvCxnSpPr>
            <p:nvPr/>
          </p:nvCxnSpPr>
          <p:spPr>
            <a:xfrm rot="10800000" flipH="1">
              <a:off x="5593833" y="2085221"/>
              <a:ext cx="4770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099" name="Google Shape;6099;p35"/>
            <p:cNvGrpSpPr/>
            <p:nvPr/>
          </p:nvGrpSpPr>
          <p:grpSpPr>
            <a:xfrm>
              <a:off x="7108850" y="2115922"/>
              <a:ext cx="200563" cy="221383"/>
              <a:chOff x="5421202" y="3968488"/>
              <a:chExt cx="630900" cy="630900"/>
            </a:xfrm>
          </p:grpSpPr>
          <p:sp>
            <p:nvSpPr>
              <p:cNvPr id="6063" name="Google Shape;6063;p35"/>
              <p:cNvSpPr/>
              <p:nvPr/>
            </p:nvSpPr>
            <p:spPr>
              <a:xfrm>
                <a:off x="5421202" y="3968488"/>
                <a:ext cx="630900" cy="63090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12" name="Google Shape;6012;p35" descr="Chat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5511898" y="4091647"/>
                <a:ext cx="448343" cy="44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100" name="Google Shape;6100;p35"/>
            <p:cNvCxnSpPr>
              <a:endCxn id="6101" idx="6"/>
            </p:cNvCxnSpPr>
            <p:nvPr/>
          </p:nvCxnSpPr>
          <p:spPr>
            <a:xfrm rot="10800000" flipH="1">
              <a:off x="4785203" y="2869373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02" name="Google Shape;6102;p35"/>
            <p:cNvGrpSpPr/>
            <p:nvPr/>
          </p:nvGrpSpPr>
          <p:grpSpPr>
            <a:xfrm>
              <a:off x="4742939" y="2898382"/>
              <a:ext cx="250657" cy="276713"/>
              <a:chOff x="5268802" y="3816088"/>
              <a:chExt cx="630900" cy="630900"/>
            </a:xfrm>
          </p:grpSpPr>
          <p:sp>
            <p:nvSpPr>
              <p:cNvPr id="6040" name="Google Shape;6040;p35"/>
              <p:cNvSpPr/>
              <p:nvPr/>
            </p:nvSpPr>
            <p:spPr>
              <a:xfrm>
                <a:off x="5268802" y="3816088"/>
                <a:ext cx="630900" cy="63090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03" name="Google Shape;6103;p35" descr="Chat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5359498" y="3939247"/>
                <a:ext cx="448343" cy="44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104" name="Google Shape;6104;p35"/>
            <p:cNvCxnSpPr/>
            <p:nvPr/>
          </p:nvCxnSpPr>
          <p:spPr>
            <a:xfrm>
              <a:off x="6014248" y="2140415"/>
              <a:ext cx="4767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05" name="Google Shape;6105;p35"/>
            <p:cNvGrpSpPr/>
            <p:nvPr/>
          </p:nvGrpSpPr>
          <p:grpSpPr>
            <a:xfrm>
              <a:off x="5929716" y="3650305"/>
              <a:ext cx="232703" cy="256859"/>
              <a:chOff x="8742516" y="1194042"/>
              <a:chExt cx="732000" cy="732000"/>
            </a:xfrm>
          </p:grpSpPr>
          <p:sp>
            <p:nvSpPr>
              <p:cNvPr id="6106" name="Google Shape;6106;p35"/>
              <p:cNvSpPr/>
              <p:nvPr/>
            </p:nvSpPr>
            <p:spPr>
              <a:xfrm>
                <a:off x="8742516" y="1194042"/>
                <a:ext cx="732000" cy="73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07" name="Google Shape;6107;p35" descr="Projector screen"/>
              <p:cNvPicPr preferRelativeResize="0"/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8901630" y="1372611"/>
                <a:ext cx="438730" cy="4387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08" name="Google Shape;6108;p35"/>
            <p:cNvGrpSpPr/>
            <p:nvPr/>
          </p:nvGrpSpPr>
          <p:grpSpPr>
            <a:xfrm>
              <a:off x="5881603" y="1953697"/>
              <a:ext cx="240287" cy="265265"/>
              <a:chOff x="8135732" y="1526000"/>
              <a:chExt cx="604800" cy="604800"/>
            </a:xfrm>
          </p:grpSpPr>
          <p:sp>
            <p:nvSpPr>
              <p:cNvPr id="6109" name="Google Shape;6109;p35"/>
              <p:cNvSpPr/>
              <p:nvPr/>
            </p:nvSpPr>
            <p:spPr>
              <a:xfrm rot="5400000">
                <a:off x="8135732" y="1526000"/>
                <a:ext cx="604800" cy="604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10" name="Google Shape;6110;p35" descr="Gauge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8289101" y="1616171"/>
                <a:ext cx="314190" cy="3141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111" name="Google Shape;6111;p35"/>
            <p:cNvCxnSpPr/>
            <p:nvPr/>
          </p:nvCxnSpPr>
          <p:spPr>
            <a:xfrm rot="10800000" flipH="1">
              <a:off x="3592691" y="2326535"/>
              <a:ext cx="4767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2" name="Google Shape;6112;p35"/>
            <p:cNvCxnSpPr>
              <a:endCxn id="6113" idx="2"/>
            </p:cNvCxnSpPr>
            <p:nvPr/>
          </p:nvCxnSpPr>
          <p:spPr>
            <a:xfrm>
              <a:off x="3912969" y="3933498"/>
              <a:ext cx="14307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4" name="Google Shape;6114;p35"/>
            <p:cNvCxnSpPr/>
            <p:nvPr/>
          </p:nvCxnSpPr>
          <p:spPr>
            <a:xfrm rot="10800000">
              <a:off x="5586681" y="2313377"/>
              <a:ext cx="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5" name="Google Shape;6115;p35"/>
            <p:cNvCxnSpPr>
              <a:endCxn id="6011" idx="15"/>
            </p:cNvCxnSpPr>
            <p:nvPr/>
          </p:nvCxnSpPr>
          <p:spPr>
            <a:xfrm>
              <a:off x="5562839" y="2858876"/>
              <a:ext cx="9537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6" name="Google Shape;6116;p35"/>
            <p:cNvCxnSpPr/>
            <p:nvPr/>
          </p:nvCxnSpPr>
          <p:spPr>
            <a:xfrm>
              <a:off x="4190331" y="2426396"/>
              <a:ext cx="14304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17" name="Google Shape;6117;p35"/>
            <p:cNvGrpSpPr/>
            <p:nvPr/>
          </p:nvGrpSpPr>
          <p:grpSpPr>
            <a:xfrm>
              <a:off x="6338763" y="3259244"/>
              <a:ext cx="255782" cy="282371"/>
              <a:chOff x="4149299" y="2921794"/>
              <a:chExt cx="643800" cy="643800"/>
            </a:xfrm>
          </p:grpSpPr>
          <p:sp>
            <p:nvSpPr>
              <p:cNvPr id="6118" name="Google Shape;6118;p35"/>
              <p:cNvSpPr/>
              <p:nvPr/>
            </p:nvSpPr>
            <p:spPr>
              <a:xfrm>
                <a:off x="4149299" y="2921794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11" name="Google Shape;6011;p35"/>
              <p:cNvSpPr/>
              <p:nvPr/>
            </p:nvSpPr>
            <p:spPr>
              <a:xfrm>
                <a:off x="4325115" y="3107385"/>
                <a:ext cx="292100" cy="27255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9" extrusionOk="0">
                    <a:moveTo>
                      <a:pt x="24" y="190"/>
                    </a:moveTo>
                    <a:cubicBezTo>
                      <a:pt x="24" y="159"/>
                      <a:pt x="49" y="134"/>
                      <a:pt x="80" y="134"/>
                    </a:cubicBezTo>
                    <a:cubicBezTo>
                      <a:pt x="111" y="134"/>
                      <a:pt x="136" y="159"/>
                      <a:pt x="136" y="190"/>
                    </a:cubicBezTo>
                    <a:cubicBezTo>
                      <a:pt x="136" y="221"/>
                      <a:pt x="111" y="246"/>
                      <a:pt x="80" y="246"/>
                    </a:cubicBezTo>
                    <a:cubicBezTo>
                      <a:pt x="49" y="246"/>
                      <a:pt x="24" y="221"/>
                      <a:pt x="24" y="190"/>
                    </a:cubicBezTo>
                    <a:close/>
                    <a:moveTo>
                      <a:pt x="163" y="328"/>
                    </a:moveTo>
                    <a:cubicBezTo>
                      <a:pt x="163" y="283"/>
                      <a:pt x="127" y="246"/>
                      <a:pt x="81" y="246"/>
                    </a:cubicBezTo>
                    <a:cubicBezTo>
                      <a:pt x="36" y="246"/>
                      <a:pt x="0" y="283"/>
                      <a:pt x="0" y="328"/>
                    </a:cubicBezTo>
                    <a:moveTo>
                      <a:pt x="217" y="112"/>
                    </a:moveTo>
                    <a:cubicBezTo>
                      <a:pt x="248" y="112"/>
                      <a:pt x="273" y="87"/>
                      <a:pt x="273" y="56"/>
                    </a:cubicBezTo>
                    <a:cubicBezTo>
                      <a:pt x="273" y="25"/>
                      <a:pt x="248" y="0"/>
                      <a:pt x="217" y="0"/>
                    </a:cubicBezTo>
                    <a:cubicBezTo>
                      <a:pt x="186" y="0"/>
                      <a:pt x="161" y="25"/>
                      <a:pt x="161" y="56"/>
                    </a:cubicBezTo>
                    <a:cubicBezTo>
                      <a:pt x="161" y="87"/>
                      <a:pt x="186" y="112"/>
                      <a:pt x="217" y="112"/>
                    </a:cubicBezTo>
                    <a:close/>
                    <a:moveTo>
                      <a:pt x="300" y="194"/>
                    </a:moveTo>
                    <a:cubicBezTo>
                      <a:pt x="300" y="149"/>
                      <a:pt x="263" y="112"/>
                      <a:pt x="218" y="112"/>
                    </a:cubicBezTo>
                    <a:cubicBezTo>
                      <a:pt x="173" y="112"/>
                      <a:pt x="136" y="149"/>
                      <a:pt x="136" y="194"/>
                    </a:cubicBezTo>
                    <a:moveTo>
                      <a:pt x="296" y="329"/>
                    </a:moveTo>
                    <a:cubicBezTo>
                      <a:pt x="351" y="273"/>
                      <a:pt x="351" y="273"/>
                      <a:pt x="351" y="273"/>
                    </a:cubicBezTo>
                    <a:cubicBezTo>
                      <a:pt x="296" y="218"/>
                      <a:pt x="296" y="218"/>
                      <a:pt x="296" y="218"/>
                    </a:cubicBezTo>
                    <a:moveTo>
                      <a:pt x="351" y="273"/>
                    </a:moveTo>
                    <a:cubicBezTo>
                      <a:pt x="249" y="273"/>
                      <a:pt x="249" y="273"/>
                      <a:pt x="249" y="273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19" name="Google Shape;6119;p35"/>
            <p:cNvGrpSpPr/>
            <p:nvPr/>
          </p:nvGrpSpPr>
          <p:grpSpPr>
            <a:xfrm>
              <a:off x="5467712" y="2151169"/>
              <a:ext cx="255782" cy="282371"/>
              <a:chOff x="3245478" y="4834995"/>
              <a:chExt cx="643800" cy="643800"/>
            </a:xfrm>
          </p:grpSpPr>
          <p:sp>
            <p:nvSpPr>
              <p:cNvPr id="6047" name="Google Shape;6047;p35"/>
              <p:cNvSpPr/>
              <p:nvPr/>
            </p:nvSpPr>
            <p:spPr>
              <a:xfrm>
                <a:off x="3245478" y="4834995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98" name="Google Shape;6098;p35"/>
              <p:cNvSpPr/>
              <p:nvPr/>
            </p:nvSpPr>
            <p:spPr>
              <a:xfrm>
                <a:off x="3470377" y="5048517"/>
                <a:ext cx="193936" cy="21668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75" extrusionOk="0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cxnSp>
          <p:nvCxnSpPr>
            <p:cNvPr id="6120" name="Google Shape;6120;p35"/>
            <p:cNvCxnSpPr>
              <a:stCxn id="6121" idx="7"/>
              <a:endCxn id="6122" idx="3"/>
            </p:cNvCxnSpPr>
            <p:nvPr/>
          </p:nvCxnSpPr>
          <p:spPr>
            <a:xfrm rot="10800000" flipH="1">
              <a:off x="4076418" y="2980367"/>
              <a:ext cx="1375800" cy="881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23" name="Google Shape;6123;p35"/>
            <p:cNvCxnSpPr/>
            <p:nvPr/>
          </p:nvCxnSpPr>
          <p:spPr>
            <a:xfrm rot="10800000" flipH="1">
              <a:off x="5304550" y="2741316"/>
              <a:ext cx="2385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24" name="Google Shape;6124;p35"/>
            <p:cNvGrpSpPr/>
            <p:nvPr/>
          </p:nvGrpSpPr>
          <p:grpSpPr>
            <a:xfrm>
              <a:off x="5175056" y="3687373"/>
              <a:ext cx="255782" cy="282371"/>
              <a:chOff x="2110945" y="1245128"/>
              <a:chExt cx="643800" cy="643800"/>
            </a:xfrm>
          </p:grpSpPr>
          <p:sp>
            <p:nvSpPr>
              <p:cNvPr id="6125" name="Google Shape;6125;p35"/>
              <p:cNvSpPr/>
              <p:nvPr/>
            </p:nvSpPr>
            <p:spPr>
              <a:xfrm>
                <a:off x="2110945" y="1245128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113" name="Google Shape;6113;p35"/>
              <p:cNvSpPr/>
              <p:nvPr/>
            </p:nvSpPr>
            <p:spPr>
              <a:xfrm>
                <a:off x="2279121" y="1439863"/>
                <a:ext cx="307975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96" extrusionOk="0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26" name="Google Shape;6126;p35"/>
            <p:cNvGrpSpPr/>
            <p:nvPr/>
          </p:nvGrpSpPr>
          <p:grpSpPr>
            <a:xfrm>
              <a:off x="5414873" y="2739462"/>
              <a:ext cx="255782" cy="282371"/>
              <a:chOff x="3397878" y="3844395"/>
              <a:chExt cx="643800" cy="643800"/>
            </a:xfrm>
          </p:grpSpPr>
          <p:sp>
            <p:nvSpPr>
              <p:cNvPr id="6122" name="Google Shape;6122;p35"/>
              <p:cNvSpPr/>
              <p:nvPr/>
            </p:nvSpPr>
            <p:spPr>
              <a:xfrm>
                <a:off x="3397878" y="3844395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grpSp>
            <p:nvGrpSpPr>
              <p:cNvPr id="6127" name="Google Shape;6127;p35"/>
              <p:cNvGrpSpPr/>
              <p:nvPr/>
            </p:nvGrpSpPr>
            <p:grpSpPr>
              <a:xfrm>
                <a:off x="3591951" y="4026748"/>
                <a:ext cx="255409" cy="278937"/>
                <a:chOff x="1536" y="1515"/>
                <a:chExt cx="229" cy="250"/>
              </a:xfrm>
            </p:grpSpPr>
            <p:sp>
              <p:nvSpPr>
                <p:cNvPr id="6101" name="Google Shape;6101;p35"/>
                <p:cNvSpPr/>
                <p:nvPr/>
              </p:nvSpPr>
              <p:spPr>
                <a:xfrm>
                  <a:off x="1555" y="1617"/>
                  <a:ext cx="0" cy="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28" name="Google Shape;6128;p35"/>
                <p:cNvSpPr/>
                <p:nvPr/>
              </p:nvSpPr>
              <p:spPr>
                <a:xfrm>
                  <a:off x="1536" y="1703"/>
                  <a:ext cx="125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86" extrusionOk="0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29" name="Google Shape;6129;p35"/>
                <p:cNvSpPr/>
                <p:nvPr/>
              </p:nvSpPr>
              <p:spPr>
                <a:xfrm>
                  <a:off x="1660" y="1515"/>
                  <a:ext cx="0" cy="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30" name="Google Shape;6130;p35"/>
                <p:cNvSpPr/>
                <p:nvPr/>
              </p:nvSpPr>
              <p:spPr>
                <a:xfrm>
                  <a:off x="1641" y="1601"/>
                  <a:ext cx="124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86" extrusionOk="0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</p:grpSp>
        <p:cxnSp>
          <p:nvCxnSpPr>
            <p:cNvPr id="6131" name="Google Shape;6131;p35"/>
            <p:cNvCxnSpPr>
              <a:stCxn id="6014" idx="1"/>
              <a:endCxn id="6075" idx="5"/>
            </p:cNvCxnSpPr>
            <p:nvPr/>
          </p:nvCxnSpPr>
          <p:spPr>
            <a:xfrm rot="10800000">
              <a:off x="3243007" y="2473767"/>
              <a:ext cx="2385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32" name="Google Shape;6132;p35"/>
            <p:cNvGrpSpPr/>
            <p:nvPr/>
          </p:nvGrpSpPr>
          <p:grpSpPr>
            <a:xfrm>
              <a:off x="3437856" y="2634116"/>
              <a:ext cx="255782" cy="282371"/>
              <a:chOff x="2000878" y="4885795"/>
              <a:chExt cx="643800" cy="643800"/>
            </a:xfrm>
          </p:grpSpPr>
          <p:sp>
            <p:nvSpPr>
              <p:cNvPr id="6133" name="Google Shape;6133;p35"/>
              <p:cNvSpPr/>
              <p:nvPr/>
            </p:nvSpPr>
            <p:spPr>
              <a:xfrm>
                <a:off x="2000878" y="4885795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           </a:t>
                </a: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14" name="Google Shape;6014;p35"/>
              <p:cNvSpPr/>
              <p:nvPr/>
            </p:nvSpPr>
            <p:spPr>
              <a:xfrm>
                <a:off x="2168758" y="5077486"/>
                <a:ext cx="307975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96" extrusionOk="0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34" name="Google Shape;6134;p35"/>
            <p:cNvGrpSpPr/>
            <p:nvPr/>
          </p:nvGrpSpPr>
          <p:grpSpPr>
            <a:xfrm>
              <a:off x="6409264" y="1956380"/>
              <a:ext cx="232703" cy="256859"/>
              <a:chOff x="9609760" y="4061544"/>
              <a:chExt cx="732000" cy="732000"/>
            </a:xfrm>
          </p:grpSpPr>
          <p:sp>
            <p:nvSpPr>
              <p:cNvPr id="6052" name="Google Shape;6052;p35"/>
              <p:cNvSpPr/>
              <p:nvPr/>
            </p:nvSpPr>
            <p:spPr>
              <a:xfrm>
                <a:off x="9609760" y="4061544"/>
                <a:ext cx="732000" cy="73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35" name="Google Shape;6135;p35" descr="Document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9796597" y="4252688"/>
                <a:ext cx="381751" cy="381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36" name="Google Shape;6136;p35"/>
            <p:cNvGrpSpPr/>
            <p:nvPr/>
          </p:nvGrpSpPr>
          <p:grpSpPr>
            <a:xfrm>
              <a:off x="4067343" y="2226000"/>
              <a:ext cx="250657" cy="276713"/>
              <a:chOff x="3575799" y="2155673"/>
              <a:chExt cx="630900" cy="630900"/>
            </a:xfrm>
          </p:grpSpPr>
          <p:sp>
            <p:nvSpPr>
              <p:cNvPr id="6137" name="Google Shape;6137;p35"/>
              <p:cNvSpPr/>
              <p:nvPr/>
            </p:nvSpPr>
            <p:spPr>
              <a:xfrm>
                <a:off x="3575799" y="2155673"/>
                <a:ext cx="630900" cy="6309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38" name="Google Shape;6138;p35" descr="Hierarchy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666454" y="2201404"/>
                <a:ext cx="464741" cy="4647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39" name="Google Shape;6139;p35"/>
            <p:cNvGrpSpPr/>
            <p:nvPr/>
          </p:nvGrpSpPr>
          <p:grpSpPr>
            <a:xfrm>
              <a:off x="2996706" y="2998795"/>
              <a:ext cx="255782" cy="282371"/>
              <a:chOff x="8869606" y="1761068"/>
              <a:chExt cx="643800" cy="643800"/>
            </a:xfrm>
          </p:grpSpPr>
          <p:sp>
            <p:nvSpPr>
              <p:cNvPr id="6140" name="Google Shape;6140;p35"/>
              <p:cNvSpPr/>
              <p:nvPr/>
            </p:nvSpPr>
            <p:spPr>
              <a:xfrm>
                <a:off x="8869606" y="1761068"/>
                <a:ext cx="643800" cy="643800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0" tIns="34275" rIns="0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141" name="Google Shape;6141;p35"/>
              <p:cNvSpPr/>
              <p:nvPr/>
            </p:nvSpPr>
            <p:spPr>
              <a:xfrm>
                <a:off x="9022853" y="1948001"/>
                <a:ext cx="337243" cy="269864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159" extrusionOk="0">
                    <a:moveTo>
                      <a:pt x="899" y="720"/>
                    </a:moveTo>
                    <a:lnTo>
                      <a:pt x="2698" y="720"/>
                    </a:lnTo>
                    <a:lnTo>
                      <a:pt x="2698" y="1800"/>
                    </a:lnTo>
                    <a:lnTo>
                      <a:pt x="899" y="1800"/>
                    </a:lnTo>
                    <a:lnTo>
                      <a:pt x="899" y="720"/>
                    </a:lnTo>
                    <a:moveTo>
                      <a:pt x="1799" y="1800"/>
                    </a:moveTo>
                    <a:lnTo>
                      <a:pt x="1799" y="2159"/>
                    </a:lnTo>
                    <a:moveTo>
                      <a:pt x="1349" y="2159"/>
                    </a:moveTo>
                    <a:lnTo>
                      <a:pt x="2248" y="2159"/>
                    </a:lnTo>
                    <a:moveTo>
                      <a:pt x="271" y="360"/>
                    </a:moveTo>
                    <a:lnTo>
                      <a:pt x="810" y="360"/>
                    </a:lnTo>
                    <a:moveTo>
                      <a:pt x="271" y="1800"/>
                    </a:moveTo>
                    <a:lnTo>
                      <a:pt x="899" y="1800"/>
                    </a:lnTo>
                    <a:moveTo>
                      <a:pt x="271" y="1440"/>
                    </a:moveTo>
                    <a:lnTo>
                      <a:pt x="904" y="1440"/>
                    </a:lnTo>
                    <a:moveTo>
                      <a:pt x="1080" y="720"/>
                    </a:moveTo>
                    <a:lnTo>
                      <a:pt x="1080" y="0"/>
                    </a:lnTo>
                    <a:lnTo>
                      <a:pt x="0" y="0"/>
                    </a:lnTo>
                    <a:lnTo>
                      <a:pt x="0" y="2159"/>
                    </a:lnTo>
                    <a:lnTo>
                      <a:pt x="1080" y="2159"/>
                    </a:lnTo>
                    <a:lnTo>
                      <a:pt x="1080" y="1800"/>
                    </a:lnTo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200" tIns="33600" rIns="67200" bIns="336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42" name="Google Shape;6142;p35"/>
            <p:cNvGrpSpPr/>
            <p:nvPr/>
          </p:nvGrpSpPr>
          <p:grpSpPr>
            <a:xfrm>
              <a:off x="4137249" y="3069631"/>
              <a:ext cx="237426" cy="262107"/>
              <a:chOff x="3759864" y="4079291"/>
              <a:chExt cx="597600" cy="597600"/>
            </a:xfrm>
          </p:grpSpPr>
          <p:sp>
            <p:nvSpPr>
              <p:cNvPr id="6143" name="Google Shape;6143;p35"/>
              <p:cNvSpPr/>
              <p:nvPr/>
            </p:nvSpPr>
            <p:spPr>
              <a:xfrm>
                <a:off x="3759864" y="4079291"/>
                <a:ext cx="597600" cy="59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00" tIns="109675" rIns="137100" bIns="1096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144" name="Google Shape;6144;p35"/>
              <p:cNvSpPr/>
              <p:nvPr/>
            </p:nvSpPr>
            <p:spPr>
              <a:xfrm>
                <a:off x="3925917" y="4269649"/>
                <a:ext cx="266086" cy="19440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7" extrusionOk="0">
                    <a:moveTo>
                      <a:pt x="339" y="247"/>
                    </a:moveTo>
                    <a:cubicBezTo>
                      <a:pt x="0" y="247"/>
                      <a:pt x="0" y="247"/>
                      <a:pt x="0" y="24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339" y="45"/>
                      <a:pt x="339" y="45"/>
                      <a:pt x="339" y="45"/>
                    </a:cubicBezTo>
                    <a:lnTo>
                      <a:pt x="339" y="247"/>
                    </a:lnTo>
                    <a:close/>
                    <a:moveTo>
                      <a:pt x="203" y="133"/>
                    </a:move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6" y="178"/>
                      <a:pt x="136" y="178"/>
                      <a:pt x="136" y="178"/>
                    </a:cubicBezTo>
                    <a:cubicBezTo>
                      <a:pt x="203" y="178"/>
                      <a:pt x="203" y="178"/>
                      <a:pt x="203" y="178"/>
                    </a:cubicBezTo>
                    <a:lnTo>
                      <a:pt x="203" y="133"/>
                    </a:lnTo>
                    <a:close/>
                    <a:moveTo>
                      <a:pt x="136" y="161"/>
                    </a:moveTo>
                    <a:cubicBezTo>
                      <a:pt x="0" y="90"/>
                      <a:pt x="0" y="90"/>
                      <a:pt x="0" y="90"/>
                    </a:cubicBezTo>
                    <a:moveTo>
                      <a:pt x="203" y="161"/>
                    </a:moveTo>
                    <a:cubicBezTo>
                      <a:pt x="339" y="90"/>
                      <a:pt x="339" y="90"/>
                      <a:pt x="339" y="90"/>
                    </a:cubicBezTo>
                    <a:moveTo>
                      <a:pt x="228" y="45"/>
                    </a:moveTo>
                    <a:cubicBezTo>
                      <a:pt x="228" y="17"/>
                      <a:pt x="228" y="17"/>
                      <a:pt x="228" y="17"/>
                    </a:cubicBezTo>
                    <a:cubicBezTo>
                      <a:pt x="228" y="7"/>
                      <a:pt x="220" y="0"/>
                      <a:pt x="211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19" y="0"/>
                      <a:pt x="112" y="7"/>
                      <a:pt x="112" y="17"/>
                    </a:cubicBezTo>
                    <a:cubicBezTo>
                      <a:pt x="112" y="45"/>
                      <a:pt x="112" y="45"/>
                      <a:pt x="112" y="45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200" tIns="33600" rIns="67200" bIns="336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45" name="Google Shape;6145;p35"/>
            <p:cNvGrpSpPr/>
            <p:nvPr/>
          </p:nvGrpSpPr>
          <p:grpSpPr>
            <a:xfrm>
              <a:off x="3896509" y="3777060"/>
              <a:ext cx="260837" cy="288756"/>
              <a:chOff x="9874665" y="4331032"/>
              <a:chExt cx="820500" cy="822900"/>
            </a:xfrm>
          </p:grpSpPr>
          <p:sp>
            <p:nvSpPr>
              <p:cNvPr id="6070" name="Google Shape;6070;p35"/>
              <p:cNvSpPr/>
              <p:nvPr/>
            </p:nvSpPr>
            <p:spPr>
              <a:xfrm>
                <a:off x="9874665" y="4331032"/>
                <a:ext cx="820500" cy="822900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134425" tIns="107550" rIns="134425" bIns="10755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grpSp>
            <p:nvGrpSpPr>
              <p:cNvPr id="6146" name="Google Shape;6146;p35"/>
              <p:cNvGrpSpPr/>
              <p:nvPr/>
            </p:nvGrpSpPr>
            <p:grpSpPr>
              <a:xfrm>
                <a:off x="10019749" y="4448821"/>
                <a:ext cx="520779" cy="488916"/>
                <a:chOff x="11364423" y="5182110"/>
                <a:chExt cx="530163" cy="523521"/>
              </a:xfrm>
            </p:grpSpPr>
            <p:sp>
              <p:nvSpPr>
                <p:cNvPr id="6121" name="Google Shape;6121;p35"/>
                <p:cNvSpPr/>
                <p:nvPr/>
              </p:nvSpPr>
              <p:spPr>
                <a:xfrm>
                  <a:off x="11402606" y="5248431"/>
                  <a:ext cx="457200" cy="4572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020" name="Google Shape;6020;p35"/>
                <p:cNvSpPr/>
                <p:nvPr/>
              </p:nvSpPr>
              <p:spPr>
                <a:xfrm>
                  <a:off x="11562626" y="5182110"/>
                  <a:ext cx="137100" cy="1371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47" name="Google Shape;6147;p35"/>
                <p:cNvSpPr/>
                <p:nvPr/>
              </p:nvSpPr>
              <p:spPr>
                <a:xfrm>
                  <a:off x="11364423" y="5521270"/>
                  <a:ext cx="137100" cy="1371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48" name="Google Shape;6148;p35"/>
                <p:cNvSpPr/>
                <p:nvPr/>
              </p:nvSpPr>
              <p:spPr>
                <a:xfrm>
                  <a:off x="11757486" y="5521270"/>
                  <a:ext cx="137100" cy="1371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</p:grpSp>
        <p:grpSp>
          <p:nvGrpSpPr>
            <p:cNvPr id="6149" name="Google Shape;6149;p35"/>
            <p:cNvGrpSpPr/>
            <p:nvPr/>
          </p:nvGrpSpPr>
          <p:grpSpPr>
            <a:xfrm>
              <a:off x="3077421" y="2293757"/>
              <a:ext cx="240287" cy="265265"/>
              <a:chOff x="2724746" y="2608002"/>
              <a:chExt cx="604800" cy="604800"/>
            </a:xfrm>
          </p:grpSpPr>
          <p:sp>
            <p:nvSpPr>
              <p:cNvPr id="6150" name="Google Shape;6150;p35"/>
              <p:cNvSpPr/>
              <p:nvPr/>
            </p:nvSpPr>
            <p:spPr>
              <a:xfrm rot="5400000">
                <a:off x="2724746" y="2608002"/>
                <a:ext cx="604800" cy="60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51" name="Google Shape;6151;p35" descr="Flip Calendar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52" name="Google Shape;6152;p35"/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3719700" y="2031303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3" name="Google Shape;6153;p35"/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4696625" y="2484703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4" name="Google Shape;6154;p35"/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5909150" y="1950053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55" name="Google Shape;6155;p35"/>
            <p:cNvGrpSpPr/>
            <p:nvPr/>
          </p:nvGrpSpPr>
          <p:grpSpPr>
            <a:xfrm>
              <a:off x="6716019" y="2858616"/>
              <a:ext cx="232703" cy="298650"/>
              <a:chOff x="6716019" y="2858616"/>
              <a:chExt cx="232703" cy="298650"/>
            </a:xfrm>
          </p:grpSpPr>
          <p:grpSp>
            <p:nvGrpSpPr>
              <p:cNvPr id="6156" name="Google Shape;6156;p35"/>
              <p:cNvGrpSpPr/>
              <p:nvPr/>
            </p:nvGrpSpPr>
            <p:grpSpPr>
              <a:xfrm>
                <a:off x="6716019" y="2894980"/>
                <a:ext cx="232703" cy="256859"/>
                <a:chOff x="5995811" y="2003316"/>
                <a:chExt cx="732000" cy="732000"/>
              </a:xfrm>
            </p:grpSpPr>
            <p:sp>
              <p:nvSpPr>
                <p:cNvPr id="6157" name="Google Shape;6157;p35"/>
                <p:cNvSpPr/>
                <p:nvPr/>
              </p:nvSpPr>
              <p:spPr>
                <a:xfrm rot="5400000">
                  <a:off x="5995811" y="2003316"/>
                  <a:ext cx="732000" cy="73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58" name="Google Shape;6158;p35"/>
                <p:cNvSpPr/>
                <p:nvPr/>
              </p:nvSpPr>
              <p:spPr>
                <a:xfrm>
                  <a:off x="6176662" y="2194916"/>
                  <a:ext cx="369994" cy="369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107" h="2845712" extrusionOk="0">
                      <a:moveTo>
                        <a:pt x="2846107" y="1526447"/>
                      </a:moveTo>
                      <a:lnTo>
                        <a:pt x="2844123" y="1565744"/>
                      </a:lnTo>
                      <a:cubicBezTo>
                        <a:pt x="2771111" y="2284684"/>
                        <a:pt x="2163945" y="2845712"/>
                        <a:pt x="1425742" y="2845712"/>
                      </a:cubicBezTo>
                      <a:cubicBezTo>
                        <a:pt x="1327315" y="2845712"/>
                        <a:pt x="1231218" y="2835738"/>
                        <a:pt x="1138405" y="2816746"/>
                      </a:cubicBezTo>
                      <a:lnTo>
                        <a:pt x="1045028" y="2792736"/>
                      </a:lnTo>
                      <a:lnTo>
                        <a:pt x="1505920" y="1526448"/>
                      </a:lnTo>
                      <a:lnTo>
                        <a:pt x="1540042" y="1526449"/>
                      </a:lnTo>
                      <a:lnTo>
                        <a:pt x="1540042" y="1526448"/>
                      </a:lnTo>
                      <a:close/>
                      <a:moveTo>
                        <a:pt x="1311441" y="0"/>
                      </a:moveTo>
                      <a:lnTo>
                        <a:pt x="1311442" y="1297847"/>
                      </a:lnTo>
                      <a:lnTo>
                        <a:pt x="1311442" y="1392388"/>
                      </a:lnTo>
                      <a:lnTo>
                        <a:pt x="830345" y="2714192"/>
                      </a:lnTo>
                      <a:lnTo>
                        <a:pt x="746149" y="2673633"/>
                      </a:lnTo>
                      <a:cubicBezTo>
                        <a:pt x="301709" y="2432199"/>
                        <a:pt x="0" y="1961319"/>
                        <a:pt x="0" y="1419970"/>
                      </a:cubicBezTo>
                      <a:cubicBezTo>
                        <a:pt x="0" y="681768"/>
                        <a:pt x="561029" y="74601"/>
                        <a:pt x="1279968" y="1589"/>
                      </a:cubicBezTo>
                      <a:close/>
                      <a:moveTo>
                        <a:pt x="1540042" y="0"/>
                      </a:moveTo>
                      <a:lnTo>
                        <a:pt x="1571516" y="1589"/>
                      </a:lnTo>
                      <a:cubicBezTo>
                        <a:pt x="2242526" y="69734"/>
                        <a:pt x="2775978" y="603186"/>
                        <a:pt x="2844123" y="1274196"/>
                      </a:cubicBezTo>
                      <a:lnTo>
                        <a:pt x="2845317" y="1297848"/>
                      </a:lnTo>
                      <a:lnTo>
                        <a:pt x="1540042" y="129784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6159" name="Google Shape;6159;p35"/>
              <p:cNvPicPr preferRelativeResize="0"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2450" y="2858616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60" name="Google Shape;6160;p35"/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5494125" y="3242928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61" name="Google Shape;6161;p35"/>
            <p:cNvGrpSpPr/>
            <p:nvPr/>
          </p:nvGrpSpPr>
          <p:grpSpPr>
            <a:xfrm>
              <a:off x="5415509" y="2695814"/>
              <a:ext cx="260906" cy="331412"/>
              <a:chOff x="6716019" y="2858616"/>
              <a:chExt cx="232703" cy="298650"/>
            </a:xfrm>
          </p:grpSpPr>
          <p:grpSp>
            <p:nvGrpSpPr>
              <p:cNvPr id="6162" name="Google Shape;6162;p35"/>
              <p:cNvGrpSpPr/>
              <p:nvPr/>
            </p:nvGrpSpPr>
            <p:grpSpPr>
              <a:xfrm>
                <a:off x="6716019" y="2894980"/>
                <a:ext cx="232703" cy="256859"/>
                <a:chOff x="5995811" y="2003316"/>
                <a:chExt cx="732000" cy="732000"/>
              </a:xfrm>
            </p:grpSpPr>
            <p:sp>
              <p:nvSpPr>
                <p:cNvPr id="6163" name="Google Shape;6163;p35"/>
                <p:cNvSpPr/>
                <p:nvPr/>
              </p:nvSpPr>
              <p:spPr>
                <a:xfrm rot="5400000">
                  <a:off x="5995811" y="2003316"/>
                  <a:ext cx="732000" cy="73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64" name="Google Shape;6164;p35"/>
                <p:cNvSpPr/>
                <p:nvPr/>
              </p:nvSpPr>
              <p:spPr>
                <a:xfrm>
                  <a:off x="6176662" y="2194916"/>
                  <a:ext cx="369994" cy="369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107" h="2845712" extrusionOk="0">
                      <a:moveTo>
                        <a:pt x="2846107" y="1526447"/>
                      </a:moveTo>
                      <a:lnTo>
                        <a:pt x="2844123" y="1565744"/>
                      </a:lnTo>
                      <a:cubicBezTo>
                        <a:pt x="2771111" y="2284684"/>
                        <a:pt x="2163945" y="2845712"/>
                        <a:pt x="1425742" y="2845712"/>
                      </a:cubicBezTo>
                      <a:cubicBezTo>
                        <a:pt x="1327315" y="2845712"/>
                        <a:pt x="1231218" y="2835738"/>
                        <a:pt x="1138405" y="2816746"/>
                      </a:cubicBezTo>
                      <a:lnTo>
                        <a:pt x="1045028" y="2792736"/>
                      </a:lnTo>
                      <a:lnTo>
                        <a:pt x="1505920" y="1526448"/>
                      </a:lnTo>
                      <a:lnTo>
                        <a:pt x="1540042" y="1526449"/>
                      </a:lnTo>
                      <a:lnTo>
                        <a:pt x="1540042" y="1526448"/>
                      </a:lnTo>
                      <a:close/>
                      <a:moveTo>
                        <a:pt x="1311441" y="0"/>
                      </a:moveTo>
                      <a:lnTo>
                        <a:pt x="1311442" y="1297847"/>
                      </a:lnTo>
                      <a:lnTo>
                        <a:pt x="1311442" y="1392388"/>
                      </a:lnTo>
                      <a:lnTo>
                        <a:pt x="830345" y="2714192"/>
                      </a:lnTo>
                      <a:lnTo>
                        <a:pt x="746149" y="2673633"/>
                      </a:lnTo>
                      <a:cubicBezTo>
                        <a:pt x="301709" y="2432199"/>
                        <a:pt x="0" y="1961319"/>
                        <a:pt x="0" y="1419970"/>
                      </a:cubicBezTo>
                      <a:cubicBezTo>
                        <a:pt x="0" y="681768"/>
                        <a:pt x="561029" y="74601"/>
                        <a:pt x="1279968" y="1589"/>
                      </a:cubicBezTo>
                      <a:close/>
                      <a:moveTo>
                        <a:pt x="1540042" y="0"/>
                      </a:moveTo>
                      <a:lnTo>
                        <a:pt x="1571516" y="1589"/>
                      </a:lnTo>
                      <a:cubicBezTo>
                        <a:pt x="2242526" y="69734"/>
                        <a:pt x="2775978" y="603186"/>
                        <a:pt x="2844123" y="1274196"/>
                      </a:cubicBezTo>
                      <a:lnTo>
                        <a:pt x="2845317" y="1297848"/>
                      </a:lnTo>
                      <a:lnTo>
                        <a:pt x="1540042" y="129784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6165" name="Google Shape;6165;p35"/>
              <p:cNvPicPr preferRelativeResize="0"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2450" y="2858616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66" name="Google Shape;6166;p35"/>
            <p:cNvGrpSpPr/>
            <p:nvPr/>
          </p:nvGrpSpPr>
          <p:grpSpPr>
            <a:xfrm>
              <a:off x="4487581" y="3469241"/>
              <a:ext cx="232703" cy="298650"/>
              <a:chOff x="6716019" y="2858616"/>
              <a:chExt cx="232703" cy="298650"/>
            </a:xfrm>
          </p:grpSpPr>
          <p:grpSp>
            <p:nvGrpSpPr>
              <p:cNvPr id="6167" name="Google Shape;6167;p35"/>
              <p:cNvGrpSpPr/>
              <p:nvPr/>
            </p:nvGrpSpPr>
            <p:grpSpPr>
              <a:xfrm>
                <a:off x="6716019" y="2894980"/>
                <a:ext cx="232703" cy="256859"/>
                <a:chOff x="5995811" y="2003316"/>
                <a:chExt cx="732000" cy="732000"/>
              </a:xfrm>
            </p:grpSpPr>
            <p:sp>
              <p:nvSpPr>
                <p:cNvPr id="6168" name="Google Shape;6168;p35"/>
                <p:cNvSpPr/>
                <p:nvPr/>
              </p:nvSpPr>
              <p:spPr>
                <a:xfrm rot="5400000">
                  <a:off x="5995811" y="2003316"/>
                  <a:ext cx="732000" cy="73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69" name="Google Shape;6169;p35"/>
                <p:cNvSpPr/>
                <p:nvPr/>
              </p:nvSpPr>
              <p:spPr>
                <a:xfrm>
                  <a:off x="6176662" y="2194916"/>
                  <a:ext cx="369994" cy="369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107" h="2845712" extrusionOk="0">
                      <a:moveTo>
                        <a:pt x="2846107" y="1526447"/>
                      </a:moveTo>
                      <a:lnTo>
                        <a:pt x="2844123" y="1565744"/>
                      </a:lnTo>
                      <a:cubicBezTo>
                        <a:pt x="2771111" y="2284684"/>
                        <a:pt x="2163945" y="2845712"/>
                        <a:pt x="1425742" y="2845712"/>
                      </a:cubicBezTo>
                      <a:cubicBezTo>
                        <a:pt x="1327315" y="2845712"/>
                        <a:pt x="1231218" y="2835738"/>
                        <a:pt x="1138405" y="2816746"/>
                      </a:cubicBezTo>
                      <a:lnTo>
                        <a:pt x="1045028" y="2792736"/>
                      </a:lnTo>
                      <a:lnTo>
                        <a:pt x="1505920" y="1526448"/>
                      </a:lnTo>
                      <a:lnTo>
                        <a:pt x="1540042" y="1526449"/>
                      </a:lnTo>
                      <a:lnTo>
                        <a:pt x="1540042" y="1526448"/>
                      </a:lnTo>
                      <a:close/>
                      <a:moveTo>
                        <a:pt x="1311441" y="0"/>
                      </a:moveTo>
                      <a:lnTo>
                        <a:pt x="1311442" y="1297847"/>
                      </a:lnTo>
                      <a:lnTo>
                        <a:pt x="1311442" y="1392388"/>
                      </a:lnTo>
                      <a:lnTo>
                        <a:pt x="830345" y="2714192"/>
                      </a:lnTo>
                      <a:lnTo>
                        <a:pt x="746149" y="2673633"/>
                      </a:lnTo>
                      <a:cubicBezTo>
                        <a:pt x="301709" y="2432199"/>
                        <a:pt x="0" y="1961319"/>
                        <a:pt x="0" y="1419970"/>
                      </a:cubicBezTo>
                      <a:cubicBezTo>
                        <a:pt x="0" y="681768"/>
                        <a:pt x="561029" y="74601"/>
                        <a:pt x="1279968" y="1589"/>
                      </a:cubicBezTo>
                      <a:close/>
                      <a:moveTo>
                        <a:pt x="1540042" y="0"/>
                      </a:moveTo>
                      <a:lnTo>
                        <a:pt x="1571516" y="1589"/>
                      </a:lnTo>
                      <a:cubicBezTo>
                        <a:pt x="2242526" y="69734"/>
                        <a:pt x="2775978" y="603186"/>
                        <a:pt x="2844123" y="1274196"/>
                      </a:cubicBezTo>
                      <a:lnTo>
                        <a:pt x="2845317" y="1297848"/>
                      </a:lnTo>
                      <a:lnTo>
                        <a:pt x="1540042" y="129784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6170" name="Google Shape;6170;p35"/>
              <p:cNvPicPr preferRelativeResize="0"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2450" y="2858616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71" name="Google Shape;6171;p35"/>
          <p:cNvSpPr txBox="1"/>
          <p:nvPr/>
        </p:nvSpPr>
        <p:spPr>
          <a:xfrm>
            <a:off x="5829646" y="3530656"/>
            <a:ext cx="26820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IceFireDB帮助构建分布式、全功能、全路由的web3应用，充当数据分散的桥梁。使web2应用在无需对代码进行改动的同时，完成分布式、可信、数据私有的存储方式改造。</a:t>
            </a:r>
            <a:endParaRPr sz="1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57" name="Shape 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8" name="Google Shape;7058;p62"/>
          <p:cNvSpPr txBox="1"/>
          <p:nvPr>
            <p:ph type="title"/>
          </p:nvPr>
        </p:nvSpPr>
        <p:spPr>
          <a:xfrm>
            <a:off x="720000" y="387600"/>
            <a:ext cx="8373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|</a:t>
            </a:r>
            <a:r>
              <a:rPr lang="en-GB" sz="2500"/>
              <a:t> Dapr运行时去中心化：边缘计算数据存储功能</a:t>
            </a:r>
            <a:endParaRPr sz="2500"/>
          </a:p>
        </p:txBody>
      </p:sp>
      <p:cxnSp>
        <p:nvCxnSpPr>
          <p:cNvPr id="7059" name="Google Shape;7059;p62"/>
          <p:cNvCxnSpPr/>
          <p:nvPr/>
        </p:nvCxnSpPr>
        <p:spPr>
          <a:xfrm flipH="1">
            <a:off x="5576322" y="2741002"/>
            <a:ext cx="545100" cy="5400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0" name="Google Shape;7060;p62"/>
          <p:cNvCxnSpPr/>
          <p:nvPr/>
        </p:nvCxnSpPr>
        <p:spPr>
          <a:xfrm rot="10800000" flipH="1">
            <a:off x="6649276" y="2063821"/>
            <a:ext cx="783300" cy="8478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1" name="Google Shape;7061;p62"/>
          <p:cNvCxnSpPr/>
          <p:nvPr/>
        </p:nvCxnSpPr>
        <p:spPr>
          <a:xfrm rot="10800000">
            <a:off x="6217981" y="2709219"/>
            <a:ext cx="421200" cy="1893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2" name="Google Shape;7062;p62"/>
          <p:cNvCxnSpPr/>
          <p:nvPr/>
        </p:nvCxnSpPr>
        <p:spPr>
          <a:xfrm rot="-1044471">
            <a:off x="6515664" y="2192931"/>
            <a:ext cx="571579" cy="915929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3" name="Google Shape;7063;p62"/>
          <p:cNvCxnSpPr/>
          <p:nvPr/>
        </p:nvCxnSpPr>
        <p:spPr>
          <a:xfrm rot="9756805" flipH="1">
            <a:off x="6398230" y="3235586"/>
            <a:ext cx="850352" cy="149306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4" name="Google Shape;7064;p62"/>
          <p:cNvCxnSpPr/>
          <p:nvPr/>
        </p:nvCxnSpPr>
        <p:spPr>
          <a:xfrm rot="9757486" flipH="1">
            <a:off x="6112768" y="2368624"/>
            <a:ext cx="338548" cy="343154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5" name="Google Shape;7065;p62"/>
          <p:cNvCxnSpPr/>
          <p:nvPr/>
        </p:nvCxnSpPr>
        <p:spPr>
          <a:xfrm rot="10800000">
            <a:off x="5585932" y="3322795"/>
            <a:ext cx="812100" cy="2550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6" name="Google Shape;7066;p62"/>
          <p:cNvCxnSpPr/>
          <p:nvPr/>
        </p:nvCxnSpPr>
        <p:spPr>
          <a:xfrm rot="9757370">
            <a:off x="5878499" y="2406938"/>
            <a:ext cx="354583" cy="1136645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7" name="Google Shape;7067;p62"/>
          <p:cNvCxnSpPr/>
          <p:nvPr/>
        </p:nvCxnSpPr>
        <p:spPr>
          <a:xfrm rot="9957825" flipH="1">
            <a:off x="6275879" y="2705174"/>
            <a:ext cx="7422" cy="777171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8" name="Google Shape;7068;p62"/>
          <p:cNvCxnSpPr/>
          <p:nvPr/>
        </p:nvCxnSpPr>
        <p:spPr>
          <a:xfrm rot="9759258" flipH="1">
            <a:off x="6371107" y="2931325"/>
            <a:ext cx="369294" cy="55229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9" name="Google Shape;7069;p62"/>
          <p:cNvCxnSpPr/>
          <p:nvPr/>
        </p:nvCxnSpPr>
        <p:spPr>
          <a:xfrm rot="9757778">
            <a:off x="7460116" y="2533081"/>
            <a:ext cx="439126" cy="487922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0" name="Google Shape;7070;p62"/>
          <p:cNvCxnSpPr/>
          <p:nvPr/>
        </p:nvCxnSpPr>
        <p:spPr>
          <a:xfrm rot="-1042468" flipH="1">
            <a:off x="7377271" y="3009684"/>
            <a:ext cx="702241" cy="419677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1" name="Google Shape;7071;p62"/>
          <p:cNvCxnSpPr/>
          <p:nvPr/>
        </p:nvCxnSpPr>
        <p:spPr>
          <a:xfrm rot="9773836">
            <a:off x="7281596" y="3065399"/>
            <a:ext cx="24483" cy="481946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2" name="Google Shape;7072;p62"/>
          <p:cNvCxnSpPr/>
          <p:nvPr/>
        </p:nvCxnSpPr>
        <p:spPr>
          <a:xfrm flipH="1">
            <a:off x="7239730" y="2956450"/>
            <a:ext cx="674400" cy="1137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3" name="Google Shape;7073;p62"/>
          <p:cNvCxnSpPr/>
          <p:nvPr/>
        </p:nvCxnSpPr>
        <p:spPr>
          <a:xfrm flipH="1">
            <a:off x="7416266" y="2072156"/>
            <a:ext cx="99000" cy="4194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4" name="Google Shape;7074;p62"/>
          <p:cNvCxnSpPr/>
          <p:nvPr/>
        </p:nvCxnSpPr>
        <p:spPr>
          <a:xfrm rot="-1042495" flipH="1">
            <a:off x="6316963" y="1839758"/>
            <a:ext cx="343577" cy="422149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5" name="Google Shape;7075;p62"/>
          <p:cNvCxnSpPr/>
          <p:nvPr/>
        </p:nvCxnSpPr>
        <p:spPr>
          <a:xfrm rot="-1039061">
            <a:off x="6089863" y="2018625"/>
            <a:ext cx="282192" cy="324937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6" name="Google Shape;7076;p62"/>
          <p:cNvCxnSpPr/>
          <p:nvPr/>
        </p:nvCxnSpPr>
        <p:spPr>
          <a:xfrm>
            <a:off x="6654244" y="1918252"/>
            <a:ext cx="699000" cy="6357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7" name="Google Shape;7077;p62"/>
          <p:cNvCxnSpPr/>
          <p:nvPr/>
        </p:nvCxnSpPr>
        <p:spPr>
          <a:xfrm rot="10800000">
            <a:off x="7512359" y="1997783"/>
            <a:ext cx="428100" cy="8361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8" name="Google Shape;7078;p62"/>
          <p:cNvCxnSpPr/>
          <p:nvPr/>
        </p:nvCxnSpPr>
        <p:spPr>
          <a:xfrm rot="-1042812" flipH="1">
            <a:off x="5676016" y="2097663"/>
            <a:ext cx="391683" cy="29873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9" name="Google Shape;7079;p62"/>
          <p:cNvCxnSpPr/>
          <p:nvPr/>
        </p:nvCxnSpPr>
        <p:spPr>
          <a:xfrm rot="10800000" flipH="1">
            <a:off x="6022282" y="1898271"/>
            <a:ext cx="432300" cy="1713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80" name="Google Shape;7080;p62"/>
          <p:cNvCxnSpPr/>
          <p:nvPr/>
        </p:nvCxnSpPr>
        <p:spPr>
          <a:xfrm rot="10800000" flipH="1">
            <a:off x="6498504" y="1997487"/>
            <a:ext cx="880800" cy="2643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081" name="Google Shape;7081;p62"/>
          <p:cNvSpPr/>
          <p:nvPr/>
        </p:nvSpPr>
        <p:spPr>
          <a:xfrm rot="-1041806">
            <a:off x="6449081" y="1753642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82" name="Google Shape;7082;p62"/>
          <p:cNvSpPr/>
          <p:nvPr/>
        </p:nvSpPr>
        <p:spPr>
          <a:xfrm rot="-1041806">
            <a:off x="7255696" y="2478894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83" name="Google Shape;7083;p62"/>
          <p:cNvSpPr/>
          <p:nvPr/>
        </p:nvSpPr>
        <p:spPr>
          <a:xfrm rot="-1041806">
            <a:off x="7862972" y="2829349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84" name="Google Shape;7084;p62"/>
          <p:cNvSpPr/>
          <p:nvPr/>
        </p:nvSpPr>
        <p:spPr>
          <a:xfrm rot="-1041806">
            <a:off x="5914083" y="1943129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85" name="Google Shape;7085;p62"/>
          <p:cNvSpPr/>
          <p:nvPr/>
        </p:nvSpPr>
        <p:spPr>
          <a:xfrm rot="-1041806">
            <a:off x="6285205" y="2182571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86" name="Google Shape;7086;p62"/>
          <p:cNvSpPr/>
          <p:nvPr/>
        </p:nvSpPr>
        <p:spPr>
          <a:xfrm rot="-1041806">
            <a:off x="6074940" y="2579862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87" name="Google Shape;7087;p62"/>
          <p:cNvSpPr/>
          <p:nvPr/>
        </p:nvSpPr>
        <p:spPr>
          <a:xfrm rot="-1041806">
            <a:off x="7312918" y="3444218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88" name="Google Shape;7088;p62"/>
          <p:cNvSpPr/>
          <p:nvPr/>
        </p:nvSpPr>
        <p:spPr>
          <a:xfrm rot="-1829602">
            <a:off x="6329993" y="3453561"/>
            <a:ext cx="219337" cy="22250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89" name="Google Shape;7089;p62"/>
          <p:cNvSpPr/>
          <p:nvPr/>
        </p:nvSpPr>
        <p:spPr>
          <a:xfrm rot="-1041806">
            <a:off x="6539076" y="2783756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90" name="Google Shape;7090;p62"/>
          <p:cNvSpPr/>
          <p:nvPr/>
        </p:nvSpPr>
        <p:spPr>
          <a:xfrm rot="-1041241">
            <a:off x="7022416" y="2874786"/>
            <a:ext cx="457631" cy="468927"/>
          </a:xfrm>
          <a:prstGeom prst="ellipse">
            <a:avLst/>
          </a:prstGeom>
          <a:solidFill>
            <a:srgbClr val="1637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grpSp>
        <p:nvGrpSpPr>
          <p:cNvPr id="7091" name="Google Shape;7091;p62"/>
          <p:cNvGrpSpPr/>
          <p:nvPr/>
        </p:nvGrpSpPr>
        <p:grpSpPr>
          <a:xfrm>
            <a:off x="5448931" y="2137282"/>
            <a:ext cx="569238" cy="585919"/>
            <a:chOff x="3273243" y="1774450"/>
            <a:chExt cx="1303200" cy="1303200"/>
          </a:xfrm>
        </p:grpSpPr>
        <p:sp>
          <p:nvSpPr>
            <p:cNvPr id="7092" name="Google Shape;7092;p62"/>
            <p:cNvSpPr/>
            <p:nvPr/>
          </p:nvSpPr>
          <p:spPr>
            <a:xfrm rot="-1013680">
              <a:off x="3402499" y="1903706"/>
              <a:ext cx="1044688" cy="1044688"/>
            </a:xfrm>
            <a:prstGeom prst="ellipse">
              <a:avLst/>
            </a:prstGeom>
            <a:solidFill>
              <a:srgbClr val="1637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Verdana" panose="020B0604030504040204"/>
                <a:buNone/>
              </a:pPr>
              <a:endParaRPr sz="1600" b="0" i="0" u="none" strike="noStrike" cap="none">
                <a:solidFill>
                  <a:srgbClr val="50505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grpSp>
          <p:nvGrpSpPr>
            <p:cNvPr id="7093" name="Google Shape;7093;p62"/>
            <p:cNvGrpSpPr/>
            <p:nvPr/>
          </p:nvGrpSpPr>
          <p:grpSpPr>
            <a:xfrm>
              <a:off x="3745552" y="2099316"/>
              <a:ext cx="347543" cy="608317"/>
              <a:chOff x="866" y="3346"/>
              <a:chExt cx="137" cy="240"/>
            </a:xfrm>
          </p:grpSpPr>
          <p:sp>
            <p:nvSpPr>
              <p:cNvPr id="7094" name="Google Shape;7094;p62"/>
              <p:cNvSpPr/>
              <p:nvPr/>
            </p:nvSpPr>
            <p:spPr>
              <a:xfrm>
                <a:off x="866" y="3346"/>
                <a:ext cx="137" cy="158"/>
              </a:xfrm>
              <a:custGeom>
                <a:avLst/>
                <a:gdLst/>
                <a:ahLst/>
                <a:cxnLst/>
                <a:rect l="l" t="t" r="r" b="b"/>
                <a:pathLst>
                  <a:path w="99" h="114" extrusionOk="0">
                    <a:moveTo>
                      <a:pt x="86" y="82"/>
                    </a:moveTo>
                    <a:cubicBezTo>
                      <a:pt x="75" y="99"/>
                      <a:pt x="74" y="114"/>
                      <a:pt x="74" y="114"/>
                    </a:cubicBezTo>
                    <a:cubicBezTo>
                      <a:pt x="24" y="114"/>
                      <a:pt x="24" y="114"/>
                      <a:pt x="24" y="114"/>
                    </a:cubicBezTo>
                    <a:cubicBezTo>
                      <a:pt x="25" y="105"/>
                      <a:pt x="13" y="84"/>
                      <a:pt x="13" y="84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3" y="71"/>
                      <a:pt x="0" y="61"/>
                      <a:pt x="0" y="49"/>
                    </a:cubicBezTo>
                    <a:cubicBezTo>
                      <a:pt x="0" y="21"/>
                      <a:pt x="22" y="0"/>
                      <a:pt x="49" y="0"/>
                    </a:cubicBezTo>
                    <a:cubicBezTo>
                      <a:pt x="77" y="0"/>
                      <a:pt x="99" y="21"/>
                      <a:pt x="99" y="49"/>
                    </a:cubicBezTo>
                    <a:cubicBezTo>
                      <a:pt x="99" y="61"/>
                      <a:pt x="96" y="70"/>
                      <a:pt x="88" y="78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 panose="020B0604030504040204"/>
                  <a:buNone/>
                </a:pPr>
                <a:endParaRPr sz="14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095" name="Google Shape;7095;p62"/>
              <p:cNvSpPr/>
              <p:nvPr/>
            </p:nvSpPr>
            <p:spPr>
              <a:xfrm>
                <a:off x="899" y="3534"/>
                <a:ext cx="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20000" extrusionOk="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 panose="020B0604030504040204"/>
                  <a:buNone/>
                </a:pPr>
                <a:endParaRPr sz="14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096" name="Google Shape;7096;p62"/>
              <p:cNvSpPr/>
              <p:nvPr/>
            </p:nvSpPr>
            <p:spPr>
              <a:xfrm>
                <a:off x="899" y="3560"/>
                <a:ext cx="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20000" extrusionOk="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 panose="020B0604030504040204"/>
                  <a:buNone/>
                </a:pPr>
                <a:endParaRPr sz="14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097" name="Google Shape;7097;p62"/>
              <p:cNvSpPr/>
              <p:nvPr/>
            </p:nvSpPr>
            <p:spPr>
              <a:xfrm>
                <a:off x="908" y="3586"/>
                <a:ext cx="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20000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 panose="020B0604030504040204"/>
                  <a:buNone/>
                </a:pPr>
                <a:endParaRPr sz="14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</p:grpSp>
      </p:grpSp>
      <p:sp>
        <p:nvSpPr>
          <p:cNvPr id="7098" name="Google Shape;7098;p62"/>
          <p:cNvSpPr/>
          <p:nvPr/>
        </p:nvSpPr>
        <p:spPr>
          <a:xfrm rot="-1041241">
            <a:off x="5342847" y="3056745"/>
            <a:ext cx="457631" cy="468927"/>
          </a:xfrm>
          <a:prstGeom prst="ellipse">
            <a:avLst/>
          </a:prstGeom>
          <a:solidFill>
            <a:srgbClr val="1637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099" name="Google Shape;7099;p62"/>
          <p:cNvSpPr/>
          <p:nvPr/>
        </p:nvSpPr>
        <p:spPr>
          <a:xfrm rot="-1041241">
            <a:off x="7237211" y="1781774"/>
            <a:ext cx="457631" cy="468927"/>
          </a:xfrm>
          <a:prstGeom prst="ellipse">
            <a:avLst/>
          </a:prstGeom>
          <a:solidFill>
            <a:srgbClr val="1637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7100" name="Google Shape;7100;p62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74625" y="1777374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1" name="Google Shape;7101;p62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35150" y="2441153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2" name="Google Shape;7102;p62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11170" y="1627388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3" name="Google Shape;7103;p62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41549" y="2063781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4" name="Google Shape;7104;p62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23023" y="2369667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5" name="Google Shape;7105;p62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46060" y="2707025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6" name="Google Shape;7106;p62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80777" y="3294567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7" name="Google Shape;7107;p62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96990" y="2665991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8" name="Google Shape;7108;p62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85919" y="3329106"/>
            <a:ext cx="288603" cy="273644"/>
          </a:xfrm>
          <a:prstGeom prst="rect">
            <a:avLst/>
          </a:prstGeom>
          <a:noFill/>
          <a:ln>
            <a:noFill/>
          </a:ln>
        </p:spPr>
      </p:pic>
      <p:sp>
        <p:nvSpPr>
          <p:cNvPr id="7109" name="Google Shape;7109;p62"/>
          <p:cNvSpPr txBox="1"/>
          <p:nvPr/>
        </p:nvSpPr>
        <p:spPr>
          <a:xfrm>
            <a:off x="7209005" y="1826489"/>
            <a:ext cx="56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红 人</a:t>
            </a:r>
            <a:endParaRPr lang="en-GB" sz="6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10" name="Google Shape;7110;p62"/>
          <p:cNvSpPr txBox="1"/>
          <p:nvPr/>
        </p:nvSpPr>
        <p:spPr>
          <a:xfrm>
            <a:off x="6972064" y="2918939"/>
            <a:ext cx="56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博 主</a:t>
            </a:r>
            <a:endParaRPr lang="en-GB" sz="6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11" name="Google Shape;7111;p62"/>
          <p:cNvSpPr txBox="1"/>
          <p:nvPr/>
        </p:nvSpPr>
        <p:spPr>
          <a:xfrm rot="-2681418">
            <a:off x="6657596" y="2358403"/>
            <a:ext cx="470940" cy="13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follow</a:t>
            </a:r>
            <a:endParaRPr sz="3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12" name="Google Shape;7112;p62"/>
          <p:cNvSpPr txBox="1"/>
          <p:nvPr/>
        </p:nvSpPr>
        <p:spPr>
          <a:xfrm rot="-1261713">
            <a:off x="6469899" y="1978364"/>
            <a:ext cx="413005" cy="1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评论</a:t>
            </a:r>
            <a:endParaRPr lang="en-GB" sz="3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13" name="Google Shape;7113;p62"/>
          <p:cNvSpPr txBox="1"/>
          <p:nvPr/>
        </p:nvSpPr>
        <p:spPr>
          <a:xfrm rot="-1771099">
            <a:off x="6539870" y="3083142"/>
            <a:ext cx="414044" cy="1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转发</a:t>
            </a:r>
            <a:endParaRPr lang="en-GB" sz="3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14" name="Google Shape;7114;p62"/>
          <p:cNvSpPr txBox="1"/>
          <p:nvPr/>
        </p:nvSpPr>
        <p:spPr>
          <a:xfrm rot="4536510">
            <a:off x="6179498" y="2978152"/>
            <a:ext cx="422457" cy="13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互粉</a:t>
            </a:r>
            <a:endParaRPr lang="en-GB" sz="3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115" name="Google Shape;7115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81688" y="2991150"/>
            <a:ext cx="5334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6" name="Google Shape;7116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26513" y="2111150"/>
            <a:ext cx="5334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7" name="Google Shape;7117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89588" y="1629875"/>
            <a:ext cx="5334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8" name="Google Shape;7118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69275" y="2754275"/>
            <a:ext cx="533400" cy="63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9" name="Google Shape;7119;p62"/>
          <p:cNvCxnSpPr/>
          <p:nvPr/>
        </p:nvCxnSpPr>
        <p:spPr>
          <a:xfrm>
            <a:off x="4698338" y="3203563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20" name="Google Shape;7120;p62"/>
          <p:cNvCxnSpPr/>
          <p:nvPr/>
        </p:nvCxnSpPr>
        <p:spPr>
          <a:xfrm>
            <a:off x="4698338" y="3329113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7121" name="Google Shape;7121;p62"/>
          <p:cNvCxnSpPr/>
          <p:nvPr/>
        </p:nvCxnSpPr>
        <p:spPr>
          <a:xfrm>
            <a:off x="7776313" y="1882300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7122" name="Google Shape;7122;p62"/>
          <p:cNvCxnSpPr/>
          <p:nvPr/>
        </p:nvCxnSpPr>
        <p:spPr>
          <a:xfrm>
            <a:off x="7776313" y="2007850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23" name="Google Shape;7123;p62"/>
          <p:cNvCxnSpPr/>
          <p:nvPr/>
        </p:nvCxnSpPr>
        <p:spPr>
          <a:xfrm>
            <a:off x="7542888" y="3115688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7124" name="Google Shape;7124;p62"/>
          <p:cNvCxnSpPr/>
          <p:nvPr/>
        </p:nvCxnSpPr>
        <p:spPr>
          <a:xfrm>
            <a:off x="7542888" y="3241238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25" name="Google Shape;7125;p62"/>
          <p:cNvCxnSpPr/>
          <p:nvPr/>
        </p:nvCxnSpPr>
        <p:spPr>
          <a:xfrm>
            <a:off x="4868413" y="2349163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26" name="Google Shape;7126;p62"/>
          <p:cNvCxnSpPr/>
          <p:nvPr/>
        </p:nvCxnSpPr>
        <p:spPr>
          <a:xfrm>
            <a:off x="4868413" y="2474713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7127" name="Google Shape;7127;p62"/>
          <p:cNvGrpSpPr/>
          <p:nvPr/>
        </p:nvGrpSpPr>
        <p:grpSpPr>
          <a:xfrm>
            <a:off x="8328548" y="1732700"/>
            <a:ext cx="406200" cy="432560"/>
            <a:chOff x="4224711" y="1196962"/>
            <a:chExt cx="406200" cy="432560"/>
          </a:xfrm>
        </p:grpSpPr>
        <p:sp>
          <p:nvSpPr>
            <p:cNvPr id="7128" name="Google Shape;7128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129" name="Google Shape;7129;p6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30" name="Google Shape;7130;p62"/>
          <p:cNvGrpSpPr/>
          <p:nvPr/>
        </p:nvGrpSpPr>
        <p:grpSpPr>
          <a:xfrm>
            <a:off x="8109898" y="2991187"/>
            <a:ext cx="406200" cy="432560"/>
            <a:chOff x="4224711" y="1196962"/>
            <a:chExt cx="406200" cy="432560"/>
          </a:xfrm>
        </p:grpSpPr>
        <p:sp>
          <p:nvSpPr>
            <p:cNvPr id="7131" name="Google Shape;7131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132" name="Google Shape;7132;p6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33" name="Google Shape;7133;p62"/>
          <p:cNvGrpSpPr/>
          <p:nvPr/>
        </p:nvGrpSpPr>
        <p:grpSpPr>
          <a:xfrm>
            <a:off x="4430923" y="2199562"/>
            <a:ext cx="406200" cy="432560"/>
            <a:chOff x="4224711" y="1196962"/>
            <a:chExt cx="406200" cy="432560"/>
          </a:xfrm>
        </p:grpSpPr>
        <p:sp>
          <p:nvSpPr>
            <p:cNvPr id="7134" name="Google Shape;7134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135" name="Google Shape;7135;p6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36" name="Google Shape;7136;p62"/>
          <p:cNvGrpSpPr/>
          <p:nvPr/>
        </p:nvGrpSpPr>
        <p:grpSpPr>
          <a:xfrm>
            <a:off x="4294223" y="3074937"/>
            <a:ext cx="406200" cy="432560"/>
            <a:chOff x="4224711" y="1196962"/>
            <a:chExt cx="406200" cy="432560"/>
          </a:xfrm>
        </p:grpSpPr>
        <p:sp>
          <p:nvSpPr>
            <p:cNvPr id="7137" name="Google Shape;7137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138" name="Google Shape;7138;p6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39" name="Google Shape;7139;p62"/>
          <p:cNvSpPr txBox="1"/>
          <p:nvPr/>
        </p:nvSpPr>
        <p:spPr>
          <a:xfrm>
            <a:off x="753450" y="1506075"/>
            <a:ext cx="2959500" cy="2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	</a:t>
            </a:r>
            <a:r>
              <a:rPr lang="en-GB" b="1">
                <a:solidFill>
                  <a:srgbClr val="FFFF00"/>
                </a:solidFill>
              </a:rPr>
              <a:t>Dapr是分布式应用运行时项目，抽象标准化API构建可移植的弹性去中心化基础设施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。</a:t>
            </a:r>
            <a:r>
              <a:rPr lang="en-GB">
                <a:solidFill>
                  <a:srgbClr val="FFFFFF"/>
                </a:solidFill>
              </a:rPr>
              <a:t>IceFireDB可以作为Dapr的数据存储组件提供边缘计算数据存储功能</a:t>
            </a:r>
            <a:r>
              <a:rPr lang="en-GB">
                <a:solidFill>
                  <a:schemeClr val="lt1"/>
                </a:solidFill>
              </a:rPr>
              <a:t>。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140" name="Google Shape;7140;p62"/>
          <p:cNvGrpSpPr/>
          <p:nvPr/>
        </p:nvGrpSpPr>
        <p:grpSpPr>
          <a:xfrm>
            <a:off x="4258056" y="3507500"/>
            <a:ext cx="483669" cy="239475"/>
            <a:chOff x="5691531" y="4849575"/>
            <a:chExt cx="483669" cy="239475"/>
          </a:xfrm>
        </p:grpSpPr>
        <p:pic>
          <p:nvPicPr>
            <p:cNvPr id="7141" name="Google Shape;7141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91531" y="4862250"/>
              <a:ext cx="226800" cy="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2" name="Google Shape;7142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936400" y="4849575"/>
              <a:ext cx="238800" cy="23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43" name="Google Shape;7143;p62"/>
          <p:cNvGrpSpPr/>
          <p:nvPr/>
        </p:nvGrpSpPr>
        <p:grpSpPr>
          <a:xfrm>
            <a:off x="4402806" y="2629062"/>
            <a:ext cx="483669" cy="239475"/>
            <a:chOff x="5691531" y="4849575"/>
            <a:chExt cx="483669" cy="239475"/>
          </a:xfrm>
        </p:grpSpPr>
        <p:pic>
          <p:nvPicPr>
            <p:cNvPr id="7144" name="Google Shape;7144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91531" y="4862250"/>
              <a:ext cx="226800" cy="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5" name="Google Shape;7145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936400" y="4849575"/>
              <a:ext cx="238800" cy="23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46" name="Google Shape;7146;p62"/>
          <p:cNvGrpSpPr/>
          <p:nvPr/>
        </p:nvGrpSpPr>
        <p:grpSpPr>
          <a:xfrm>
            <a:off x="8071168" y="3434238"/>
            <a:ext cx="483669" cy="239475"/>
            <a:chOff x="5691531" y="4849575"/>
            <a:chExt cx="483669" cy="239475"/>
          </a:xfrm>
        </p:grpSpPr>
        <p:pic>
          <p:nvPicPr>
            <p:cNvPr id="7147" name="Google Shape;7147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91531" y="4862250"/>
              <a:ext cx="226800" cy="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8" name="Google Shape;7148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936400" y="4849575"/>
              <a:ext cx="238800" cy="23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49" name="Google Shape;7149;p62"/>
          <p:cNvGrpSpPr/>
          <p:nvPr/>
        </p:nvGrpSpPr>
        <p:grpSpPr>
          <a:xfrm>
            <a:off x="8289806" y="2174650"/>
            <a:ext cx="483669" cy="239475"/>
            <a:chOff x="5691531" y="4849575"/>
            <a:chExt cx="483669" cy="239475"/>
          </a:xfrm>
        </p:grpSpPr>
        <p:pic>
          <p:nvPicPr>
            <p:cNvPr id="7150" name="Google Shape;7150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91531" y="4862250"/>
              <a:ext cx="226800" cy="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1" name="Google Shape;7151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936400" y="4849575"/>
              <a:ext cx="238800" cy="23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55" name="Shape 7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6" name="Google Shape;7156;p63"/>
          <p:cNvSpPr/>
          <p:nvPr/>
        </p:nvSpPr>
        <p:spPr>
          <a:xfrm>
            <a:off x="262350" y="1024100"/>
            <a:ext cx="3292200" cy="40050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</a:t>
            </a: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57" name="Google Shape;7157;p63"/>
          <p:cNvSpPr/>
          <p:nvPr/>
        </p:nvSpPr>
        <p:spPr>
          <a:xfrm>
            <a:off x="3892375" y="600075"/>
            <a:ext cx="5190000" cy="22314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58" name="Google Shape;7158;p63"/>
          <p:cNvSpPr/>
          <p:nvPr/>
        </p:nvSpPr>
        <p:spPr>
          <a:xfrm>
            <a:off x="3943875" y="694075"/>
            <a:ext cx="1688700" cy="20319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59" name="Google Shape;7159;p63"/>
          <p:cNvSpPr/>
          <p:nvPr/>
        </p:nvSpPr>
        <p:spPr>
          <a:xfrm>
            <a:off x="3995100" y="822225"/>
            <a:ext cx="1584300" cy="1815300"/>
          </a:xfrm>
          <a:prstGeom prst="roundRect">
            <a:avLst>
              <a:gd name="adj" fmla="val 6042"/>
            </a:avLst>
          </a:prstGeom>
          <a:solidFill>
            <a:srgbClr val="DEE2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60" name="Google Shape;7160;p63"/>
          <p:cNvSpPr txBox="1"/>
          <p:nvPr/>
        </p:nvSpPr>
        <p:spPr>
          <a:xfrm>
            <a:off x="3995024" y="822225"/>
            <a:ext cx="1584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时序数据库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61" name="Google Shape;7161;p63"/>
          <p:cNvSpPr/>
          <p:nvPr/>
        </p:nvSpPr>
        <p:spPr>
          <a:xfrm>
            <a:off x="5902825" y="694075"/>
            <a:ext cx="876000" cy="2031900"/>
          </a:xfrm>
          <a:prstGeom prst="roundRect">
            <a:avLst>
              <a:gd name="adj" fmla="val 10060"/>
            </a:avLst>
          </a:prstGeom>
          <a:solidFill>
            <a:srgbClr val="DCEEF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62" name="Google Shape;7162;p63"/>
          <p:cNvSpPr/>
          <p:nvPr/>
        </p:nvSpPr>
        <p:spPr>
          <a:xfrm>
            <a:off x="7061250" y="694075"/>
            <a:ext cx="2021100" cy="2031900"/>
          </a:xfrm>
          <a:prstGeom prst="roundRect">
            <a:avLst>
              <a:gd name="adj" fmla="val 4231"/>
            </a:avLst>
          </a:prstGeom>
          <a:solidFill>
            <a:srgbClr val="DCE9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63" name="Google Shape;7163;p63"/>
          <p:cNvSpPr/>
          <p:nvPr/>
        </p:nvSpPr>
        <p:spPr>
          <a:xfrm>
            <a:off x="8198049" y="694075"/>
            <a:ext cx="812400" cy="758100"/>
          </a:xfrm>
          <a:prstGeom prst="roundRect">
            <a:avLst>
              <a:gd name="adj" fmla="val 9554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164" name="Google Shape;7164;p6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9301" y="724893"/>
            <a:ext cx="696458" cy="696458"/>
          </a:xfrm>
          <a:prstGeom prst="rect">
            <a:avLst/>
          </a:prstGeom>
          <a:noFill/>
          <a:ln>
            <a:noFill/>
          </a:ln>
        </p:spPr>
      </p:pic>
      <p:sp>
        <p:nvSpPr>
          <p:cNvPr id="7165" name="Google Shape;7165;p63"/>
          <p:cNvSpPr txBox="1"/>
          <p:nvPr/>
        </p:nvSpPr>
        <p:spPr>
          <a:xfrm>
            <a:off x="8201322" y="145666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管理</a:t>
            </a: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平台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66" name="Google Shape;7166;p63"/>
          <p:cNvSpPr/>
          <p:nvPr/>
        </p:nvSpPr>
        <p:spPr>
          <a:xfrm>
            <a:off x="8201325" y="1730500"/>
            <a:ext cx="812400" cy="758100"/>
          </a:xfrm>
          <a:prstGeom prst="roundRect">
            <a:avLst>
              <a:gd name="adj" fmla="val 9554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67" name="Google Shape;7167;p63"/>
          <p:cNvSpPr txBox="1"/>
          <p:nvPr/>
        </p:nvSpPr>
        <p:spPr>
          <a:xfrm>
            <a:off x="8225434" y="249494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业务平台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168" name="Google Shape;7168;p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9300" y="1761313"/>
            <a:ext cx="696450" cy="69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9" name="Google Shape;7169;p63"/>
          <p:cNvCxnSpPr>
            <a:endCxn id="7170" idx="1"/>
          </p:cNvCxnSpPr>
          <p:nvPr/>
        </p:nvCxnSpPr>
        <p:spPr>
          <a:xfrm>
            <a:off x="5529525" y="1349300"/>
            <a:ext cx="5169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171" name="Google Shape;7171;p63"/>
          <p:cNvCxnSpPr>
            <a:endCxn id="7172" idx="1"/>
          </p:cNvCxnSpPr>
          <p:nvPr/>
        </p:nvCxnSpPr>
        <p:spPr>
          <a:xfrm>
            <a:off x="5515500" y="1829625"/>
            <a:ext cx="506400" cy="1602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173" name="Google Shape;7173;p63"/>
          <p:cNvCxnSpPr>
            <a:endCxn id="7174" idx="1"/>
          </p:cNvCxnSpPr>
          <p:nvPr/>
        </p:nvCxnSpPr>
        <p:spPr>
          <a:xfrm>
            <a:off x="5503188" y="2048525"/>
            <a:ext cx="518700" cy="4326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175" name="Google Shape;7175;p63"/>
          <p:cNvCxnSpPr/>
          <p:nvPr/>
        </p:nvCxnSpPr>
        <p:spPr>
          <a:xfrm>
            <a:off x="6764513" y="1451575"/>
            <a:ext cx="371400" cy="102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176" name="Google Shape;7176;p63"/>
          <p:cNvCxnSpPr/>
          <p:nvPr/>
        </p:nvCxnSpPr>
        <p:spPr>
          <a:xfrm>
            <a:off x="6744641" y="1989825"/>
            <a:ext cx="4014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177" name="Google Shape;7177;p63"/>
          <p:cNvCxnSpPr/>
          <p:nvPr/>
        </p:nvCxnSpPr>
        <p:spPr>
          <a:xfrm>
            <a:off x="6723791" y="2481132"/>
            <a:ext cx="4431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sp>
        <p:nvSpPr>
          <p:cNvPr id="7178" name="Google Shape;7178;p63"/>
          <p:cNvSpPr/>
          <p:nvPr/>
        </p:nvSpPr>
        <p:spPr>
          <a:xfrm>
            <a:off x="7166443" y="822215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数据分析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79" name="Google Shape;7179;p63"/>
          <p:cNvSpPr/>
          <p:nvPr/>
        </p:nvSpPr>
        <p:spPr>
          <a:xfrm>
            <a:off x="7166443" y="1349415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实时监测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80" name="Google Shape;7180;p63"/>
          <p:cNvSpPr/>
          <p:nvPr/>
        </p:nvSpPr>
        <p:spPr>
          <a:xfrm>
            <a:off x="7166443" y="2004740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实时预警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70" name="Google Shape;7170;p63"/>
          <p:cNvSpPr/>
          <p:nvPr/>
        </p:nvSpPr>
        <p:spPr>
          <a:xfrm>
            <a:off x="6046425" y="1024100"/>
            <a:ext cx="637800" cy="65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规则引擎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181" name="Google Shape;7181;p6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4787" y="1058412"/>
            <a:ext cx="332075" cy="298868"/>
          </a:xfrm>
          <a:prstGeom prst="rect">
            <a:avLst/>
          </a:prstGeom>
          <a:noFill/>
          <a:ln>
            <a:noFill/>
          </a:ln>
        </p:spPr>
      </p:pic>
      <p:sp>
        <p:nvSpPr>
          <p:cNvPr id="7172" name="Google Shape;7172;p63"/>
          <p:cNvSpPr/>
          <p:nvPr/>
        </p:nvSpPr>
        <p:spPr>
          <a:xfrm>
            <a:off x="6021900" y="1734375"/>
            <a:ext cx="637800" cy="510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68575" tIns="36000" rIns="6857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API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182" name="Google Shape;7182;p6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4800" y="1799950"/>
            <a:ext cx="332064" cy="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4" name="Google Shape;7174;p63"/>
          <p:cNvSpPr/>
          <p:nvPr/>
        </p:nvSpPr>
        <p:spPr>
          <a:xfrm>
            <a:off x="6021888" y="2365775"/>
            <a:ext cx="637800" cy="2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 RESP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83" name="Google Shape;7183;p63"/>
          <p:cNvSpPr/>
          <p:nvPr/>
        </p:nvSpPr>
        <p:spPr>
          <a:xfrm>
            <a:off x="4070550" y="1077775"/>
            <a:ext cx="1371000" cy="5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522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RedTimeDB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84" name="Google Shape;7184;p63"/>
          <p:cNvSpPr/>
          <p:nvPr/>
        </p:nvSpPr>
        <p:spPr>
          <a:xfrm>
            <a:off x="4892009" y="1146485"/>
            <a:ext cx="549600" cy="459300"/>
          </a:xfrm>
          <a:prstGeom prst="can">
            <a:avLst>
              <a:gd name="adj" fmla="val 25000"/>
            </a:avLst>
          </a:prstGeom>
          <a:solidFill>
            <a:srgbClr val="55CE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DB</a:t>
            </a:r>
            <a:endParaRPr sz="1400" b="1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85" name="Google Shape;7185;p63"/>
          <p:cNvSpPr/>
          <p:nvPr/>
        </p:nvSpPr>
        <p:spPr>
          <a:xfrm>
            <a:off x="4070512" y="1898250"/>
            <a:ext cx="1371000" cy="5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522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RedTimeDB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86" name="Google Shape;7186;p63"/>
          <p:cNvSpPr/>
          <p:nvPr/>
        </p:nvSpPr>
        <p:spPr>
          <a:xfrm>
            <a:off x="4891997" y="1966960"/>
            <a:ext cx="549600" cy="459300"/>
          </a:xfrm>
          <a:prstGeom prst="can">
            <a:avLst>
              <a:gd name="adj" fmla="val 25000"/>
            </a:avLst>
          </a:prstGeom>
          <a:solidFill>
            <a:srgbClr val="55CE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DB</a:t>
            </a:r>
            <a:endParaRPr sz="1400" b="1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87" name="Google Shape;7187;p63"/>
          <p:cNvSpPr txBox="1"/>
          <p:nvPr/>
        </p:nvSpPr>
        <p:spPr>
          <a:xfrm>
            <a:off x="378925" y="2843988"/>
            <a:ext cx="3714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物联网</a:t>
            </a:r>
            <a:endParaRPr sz="1100" b="1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设备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7188" name="Google Shape;7188;p63"/>
          <p:cNvSpPr/>
          <p:nvPr/>
        </p:nvSpPr>
        <p:spPr>
          <a:xfrm>
            <a:off x="835425" y="1809011"/>
            <a:ext cx="648300" cy="3079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77800" dir="2700000" algn="tl" rotWithShape="0">
              <a:srgbClr val="B3AEFD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189" name="Google Shape;7189;p6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76300" y="3063038"/>
            <a:ext cx="607500" cy="6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0" name="Google Shape;7190;p6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91850" y="1809012"/>
            <a:ext cx="550801" cy="5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1" name="Google Shape;7191;p6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84775" y="2464275"/>
            <a:ext cx="549600" cy="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2" name="Google Shape;7192;p6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905650" y="3657425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3" name="Google Shape;7193;p6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76300" y="4180637"/>
            <a:ext cx="607500" cy="6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4" name="Google Shape;7194;p63"/>
          <p:cNvSpPr/>
          <p:nvPr/>
        </p:nvSpPr>
        <p:spPr>
          <a:xfrm>
            <a:off x="3892375" y="2901925"/>
            <a:ext cx="5190000" cy="22314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5" name="Google Shape;7195;p63"/>
          <p:cNvSpPr/>
          <p:nvPr/>
        </p:nvSpPr>
        <p:spPr>
          <a:xfrm>
            <a:off x="3943875" y="2995925"/>
            <a:ext cx="1688700" cy="20319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6" name="Google Shape;7196;p63"/>
          <p:cNvSpPr/>
          <p:nvPr/>
        </p:nvSpPr>
        <p:spPr>
          <a:xfrm>
            <a:off x="3995100" y="3124075"/>
            <a:ext cx="1584300" cy="1815300"/>
          </a:xfrm>
          <a:prstGeom prst="roundRect">
            <a:avLst>
              <a:gd name="adj" fmla="val 6042"/>
            </a:avLst>
          </a:prstGeom>
          <a:solidFill>
            <a:srgbClr val="DEE2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7" name="Google Shape;7197;p63"/>
          <p:cNvSpPr txBox="1"/>
          <p:nvPr/>
        </p:nvSpPr>
        <p:spPr>
          <a:xfrm>
            <a:off x="3995024" y="3124075"/>
            <a:ext cx="1584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时序数据库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8" name="Google Shape;7198;p63"/>
          <p:cNvSpPr/>
          <p:nvPr/>
        </p:nvSpPr>
        <p:spPr>
          <a:xfrm>
            <a:off x="5902825" y="2995925"/>
            <a:ext cx="876000" cy="2031900"/>
          </a:xfrm>
          <a:prstGeom prst="roundRect">
            <a:avLst>
              <a:gd name="adj" fmla="val 10060"/>
            </a:avLst>
          </a:prstGeom>
          <a:solidFill>
            <a:srgbClr val="DCEEF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9" name="Google Shape;7199;p63"/>
          <p:cNvSpPr/>
          <p:nvPr/>
        </p:nvSpPr>
        <p:spPr>
          <a:xfrm>
            <a:off x="7061250" y="2995925"/>
            <a:ext cx="2021100" cy="2031900"/>
          </a:xfrm>
          <a:prstGeom prst="roundRect">
            <a:avLst>
              <a:gd name="adj" fmla="val 4231"/>
            </a:avLst>
          </a:prstGeom>
          <a:solidFill>
            <a:srgbClr val="DCE9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00" name="Google Shape;7200;p63"/>
          <p:cNvSpPr/>
          <p:nvPr/>
        </p:nvSpPr>
        <p:spPr>
          <a:xfrm>
            <a:off x="8198049" y="2995925"/>
            <a:ext cx="812400" cy="758100"/>
          </a:xfrm>
          <a:prstGeom prst="roundRect">
            <a:avLst>
              <a:gd name="adj" fmla="val 9554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01" name="Google Shape;7201;p6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9301" y="3026743"/>
            <a:ext cx="696458" cy="696458"/>
          </a:xfrm>
          <a:prstGeom prst="rect">
            <a:avLst/>
          </a:prstGeom>
          <a:noFill/>
          <a:ln>
            <a:noFill/>
          </a:ln>
        </p:spPr>
      </p:pic>
      <p:sp>
        <p:nvSpPr>
          <p:cNvPr id="7202" name="Google Shape;7202;p63"/>
          <p:cNvSpPr txBox="1"/>
          <p:nvPr/>
        </p:nvSpPr>
        <p:spPr>
          <a:xfrm>
            <a:off x="8201322" y="375851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管理</a:t>
            </a: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平台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03" name="Google Shape;7203;p63"/>
          <p:cNvSpPr/>
          <p:nvPr/>
        </p:nvSpPr>
        <p:spPr>
          <a:xfrm>
            <a:off x="8201325" y="4032350"/>
            <a:ext cx="812400" cy="758100"/>
          </a:xfrm>
          <a:prstGeom prst="roundRect">
            <a:avLst>
              <a:gd name="adj" fmla="val 9554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04" name="Google Shape;7204;p63"/>
          <p:cNvSpPr txBox="1"/>
          <p:nvPr/>
        </p:nvSpPr>
        <p:spPr>
          <a:xfrm>
            <a:off x="8225434" y="47967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业务平台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05" name="Google Shape;7205;p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9300" y="4063163"/>
            <a:ext cx="696450" cy="69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6" name="Google Shape;7206;p63"/>
          <p:cNvCxnSpPr>
            <a:endCxn id="7207" idx="1"/>
          </p:cNvCxnSpPr>
          <p:nvPr/>
        </p:nvCxnSpPr>
        <p:spPr>
          <a:xfrm>
            <a:off x="5529525" y="3651150"/>
            <a:ext cx="5169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08" name="Google Shape;7208;p63"/>
          <p:cNvCxnSpPr>
            <a:endCxn id="7209" idx="1"/>
          </p:cNvCxnSpPr>
          <p:nvPr/>
        </p:nvCxnSpPr>
        <p:spPr>
          <a:xfrm>
            <a:off x="5515500" y="4131475"/>
            <a:ext cx="506400" cy="1602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10" name="Google Shape;7210;p63"/>
          <p:cNvCxnSpPr>
            <a:endCxn id="7211" idx="1"/>
          </p:cNvCxnSpPr>
          <p:nvPr/>
        </p:nvCxnSpPr>
        <p:spPr>
          <a:xfrm>
            <a:off x="5503188" y="4350375"/>
            <a:ext cx="518700" cy="4326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12" name="Google Shape;7212;p63"/>
          <p:cNvCxnSpPr/>
          <p:nvPr/>
        </p:nvCxnSpPr>
        <p:spPr>
          <a:xfrm>
            <a:off x="6764513" y="3753425"/>
            <a:ext cx="371400" cy="102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13" name="Google Shape;7213;p63"/>
          <p:cNvCxnSpPr/>
          <p:nvPr/>
        </p:nvCxnSpPr>
        <p:spPr>
          <a:xfrm>
            <a:off x="6744641" y="4291675"/>
            <a:ext cx="4014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14" name="Google Shape;7214;p63"/>
          <p:cNvCxnSpPr/>
          <p:nvPr/>
        </p:nvCxnSpPr>
        <p:spPr>
          <a:xfrm>
            <a:off x="6723791" y="4782982"/>
            <a:ext cx="4431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sp>
        <p:nvSpPr>
          <p:cNvPr id="7215" name="Google Shape;7215;p63"/>
          <p:cNvSpPr/>
          <p:nvPr/>
        </p:nvSpPr>
        <p:spPr>
          <a:xfrm>
            <a:off x="7166443" y="3124065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数据分析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16" name="Google Shape;7216;p63"/>
          <p:cNvSpPr/>
          <p:nvPr/>
        </p:nvSpPr>
        <p:spPr>
          <a:xfrm>
            <a:off x="7166443" y="3651264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实时监测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17" name="Google Shape;7217;p63"/>
          <p:cNvSpPr/>
          <p:nvPr/>
        </p:nvSpPr>
        <p:spPr>
          <a:xfrm>
            <a:off x="7166443" y="4306590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实时预警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07" name="Google Shape;7207;p63"/>
          <p:cNvSpPr/>
          <p:nvPr/>
        </p:nvSpPr>
        <p:spPr>
          <a:xfrm>
            <a:off x="6046425" y="3325950"/>
            <a:ext cx="637800" cy="65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规则引擎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18" name="Google Shape;7218;p6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4787" y="3360262"/>
            <a:ext cx="332075" cy="298868"/>
          </a:xfrm>
          <a:prstGeom prst="rect">
            <a:avLst/>
          </a:prstGeom>
          <a:noFill/>
          <a:ln>
            <a:noFill/>
          </a:ln>
        </p:spPr>
      </p:pic>
      <p:sp>
        <p:nvSpPr>
          <p:cNvPr id="7209" name="Google Shape;7209;p63"/>
          <p:cNvSpPr/>
          <p:nvPr/>
        </p:nvSpPr>
        <p:spPr>
          <a:xfrm>
            <a:off x="6021900" y="4036225"/>
            <a:ext cx="637800" cy="510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68575" tIns="36000" rIns="6857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API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19" name="Google Shape;7219;p6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4800" y="4101800"/>
            <a:ext cx="332064" cy="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1" name="Google Shape;7211;p63"/>
          <p:cNvSpPr/>
          <p:nvPr/>
        </p:nvSpPr>
        <p:spPr>
          <a:xfrm>
            <a:off x="6021888" y="4667625"/>
            <a:ext cx="637800" cy="2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 RESP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20" name="Google Shape;7220;p63"/>
          <p:cNvSpPr/>
          <p:nvPr/>
        </p:nvSpPr>
        <p:spPr>
          <a:xfrm>
            <a:off x="4070550" y="3379625"/>
            <a:ext cx="1371000" cy="5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522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RedTimeDB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21" name="Google Shape;7221;p63"/>
          <p:cNvSpPr/>
          <p:nvPr/>
        </p:nvSpPr>
        <p:spPr>
          <a:xfrm>
            <a:off x="4892009" y="3448335"/>
            <a:ext cx="549600" cy="459300"/>
          </a:xfrm>
          <a:prstGeom prst="can">
            <a:avLst>
              <a:gd name="adj" fmla="val 25000"/>
            </a:avLst>
          </a:prstGeom>
          <a:solidFill>
            <a:srgbClr val="55CE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DB</a:t>
            </a:r>
            <a:endParaRPr sz="1400" b="1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22" name="Google Shape;7222;p63"/>
          <p:cNvSpPr/>
          <p:nvPr/>
        </p:nvSpPr>
        <p:spPr>
          <a:xfrm>
            <a:off x="4070512" y="4200100"/>
            <a:ext cx="1371000" cy="5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522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RedTimeDB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23" name="Google Shape;7223;p63"/>
          <p:cNvSpPr/>
          <p:nvPr/>
        </p:nvSpPr>
        <p:spPr>
          <a:xfrm>
            <a:off x="4891997" y="4268810"/>
            <a:ext cx="549600" cy="459300"/>
          </a:xfrm>
          <a:prstGeom prst="can">
            <a:avLst>
              <a:gd name="adj" fmla="val 25000"/>
            </a:avLst>
          </a:prstGeom>
          <a:solidFill>
            <a:srgbClr val="55CE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DB</a:t>
            </a:r>
            <a:endParaRPr sz="1400" b="1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24" name="Google Shape;7224;p63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573377" y="1208167"/>
            <a:ext cx="1692429" cy="1015456"/>
          </a:xfrm>
          <a:prstGeom prst="rect">
            <a:avLst/>
          </a:prstGeom>
          <a:noFill/>
          <a:ln>
            <a:noFill/>
          </a:ln>
        </p:spPr>
      </p:pic>
      <p:sp>
        <p:nvSpPr>
          <p:cNvPr id="7225" name="Google Shape;7225;p63"/>
          <p:cNvSpPr txBox="1"/>
          <p:nvPr/>
        </p:nvSpPr>
        <p:spPr>
          <a:xfrm>
            <a:off x="1483805" y="960338"/>
            <a:ext cx="14775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26" name="Google Shape;7226;p63"/>
          <p:cNvSpPr/>
          <p:nvPr/>
        </p:nvSpPr>
        <p:spPr>
          <a:xfrm>
            <a:off x="1822600" y="2245275"/>
            <a:ext cx="585300" cy="2617500"/>
          </a:xfrm>
          <a:prstGeom prst="roundRect">
            <a:avLst>
              <a:gd name="adj" fmla="val 16667"/>
            </a:avLst>
          </a:prstGeom>
          <a:solidFill>
            <a:srgbClr val="6F60FF"/>
          </a:solidFill>
          <a:ln>
            <a:noFill/>
          </a:ln>
          <a:effectLst>
            <a:outerShdw dist="177800" dir="2700000" algn="tl" rotWithShape="0">
              <a:srgbClr val="B3AEFD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负载均衡、</a:t>
            </a:r>
            <a:r>
              <a:rPr lang="en-GB" sz="1800">
                <a:solidFill>
                  <a:srgbClr val="FFFFFF"/>
                </a:solidFill>
              </a:rPr>
              <a:t>智能选择</a:t>
            </a: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7227" name="Google Shape;7227;p63"/>
          <p:cNvCxnSpPr/>
          <p:nvPr/>
        </p:nvCxnSpPr>
        <p:spPr>
          <a:xfrm rot="10800000" flipH="1">
            <a:off x="2502250" y="2130825"/>
            <a:ext cx="1446300" cy="8142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28" name="Google Shape;7228;p63"/>
          <p:cNvCxnSpPr/>
          <p:nvPr/>
        </p:nvCxnSpPr>
        <p:spPr>
          <a:xfrm>
            <a:off x="2859750" y="2142275"/>
            <a:ext cx="1340400" cy="976800"/>
          </a:xfrm>
          <a:prstGeom prst="straightConnector1">
            <a:avLst/>
          </a:prstGeom>
          <a:noFill/>
          <a:ln w="19050" cap="flat" cmpd="sng">
            <a:solidFill>
              <a:srgbClr val="FFA451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29" name="Google Shape;7229;p63"/>
          <p:cNvCxnSpPr/>
          <p:nvPr/>
        </p:nvCxnSpPr>
        <p:spPr>
          <a:xfrm>
            <a:off x="3284150" y="1879550"/>
            <a:ext cx="697200" cy="30300"/>
          </a:xfrm>
          <a:prstGeom prst="straightConnector1">
            <a:avLst/>
          </a:prstGeom>
          <a:noFill/>
          <a:ln w="19050" cap="flat" cmpd="sng">
            <a:solidFill>
              <a:srgbClr val="FFA451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sp>
        <p:nvSpPr>
          <p:cNvPr id="7230" name="Google Shape;7230;p63"/>
          <p:cNvSpPr txBox="1"/>
          <p:nvPr/>
        </p:nvSpPr>
        <p:spPr>
          <a:xfrm>
            <a:off x="2980714" y="1058213"/>
            <a:ext cx="11781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实时更新当前节点连接量、并发量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7231" name="Google Shape;7231;p63"/>
          <p:cNvSpPr txBox="1"/>
          <p:nvPr/>
        </p:nvSpPr>
        <p:spPr>
          <a:xfrm>
            <a:off x="2542425" y="3517325"/>
            <a:ext cx="13500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根据连接速度、稳定性以及负载情况智能选择</a:t>
            </a:r>
            <a:endParaRPr sz="1100" b="1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7232" name="Google Shape;7232;p63"/>
          <p:cNvSpPr txBox="1"/>
          <p:nvPr/>
        </p:nvSpPr>
        <p:spPr>
          <a:xfrm>
            <a:off x="318400" y="21175"/>
            <a:ext cx="83733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AEA2A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|</a:t>
            </a:r>
            <a:r>
              <a:rPr lang="en-GB" sz="25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数据库去中心化：边缘时序数据库</a:t>
            </a:r>
            <a:endParaRPr sz="25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7233" name="Google Shape;7233;p63"/>
          <p:cNvCxnSpPr/>
          <p:nvPr/>
        </p:nvCxnSpPr>
        <p:spPr>
          <a:xfrm rot="10800000">
            <a:off x="2491913" y="3408350"/>
            <a:ext cx="1456800" cy="165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34" name="Google Shape;7234;p63"/>
          <p:cNvCxnSpPr/>
          <p:nvPr/>
        </p:nvCxnSpPr>
        <p:spPr>
          <a:xfrm rot="10800000" flipH="1">
            <a:off x="2478350" y="4433300"/>
            <a:ext cx="1446300" cy="12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sp>
        <p:nvSpPr>
          <p:cNvPr id="7235" name="Google Shape;7235;p63"/>
          <p:cNvSpPr txBox="1"/>
          <p:nvPr/>
        </p:nvSpPr>
        <p:spPr>
          <a:xfrm>
            <a:off x="522126" y="600075"/>
            <a:ext cx="29604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FF00"/>
                </a:solidFill>
              </a:rPr>
              <a:t>更安全、更坚韧的物联网数据存储</a:t>
            </a:r>
            <a:endParaRPr sz="13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39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0" name="Google Shape;7240;p6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OUR TEAM</a:t>
            </a:r>
            <a:endParaRPr lang="en-GB"/>
          </a:p>
        </p:txBody>
      </p:sp>
      <p:grpSp>
        <p:nvGrpSpPr>
          <p:cNvPr id="7241" name="Google Shape;7241;p64"/>
          <p:cNvGrpSpPr/>
          <p:nvPr/>
        </p:nvGrpSpPr>
        <p:grpSpPr>
          <a:xfrm>
            <a:off x="865278" y="1677835"/>
            <a:ext cx="7314797" cy="2786436"/>
            <a:chOff x="2348763" y="4999875"/>
            <a:chExt cx="10227624" cy="4159480"/>
          </a:xfrm>
        </p:grpSpPr>
        <p:sp>
          <p:nvSpPr>
            <p:cNvPr id="7242" name="Google Shape;7242;p64"/>
            <p:cNvSpPr txBox="1"/>
            <p:nvPr/>
          </p:nvSpPr>
          <p:spPr>
            <a:xfrm>
              <a:off x="3456212" y="6574550"/>
              <a:ext cx="10002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Bruce Lee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243" name="Google Shape;7243;p64"/>
            <p:cNvPicPr preferRelativeResize="0"/>
            <p:nvPr/>
          </p:nvPicPr>
          <p:blipFill rotWithShape="1">
            <a:blip r:embed="rId1"/>
            <a:srcRect l="21875" r="21875"/>
            <a:stretch>
              <a:fillRect/>
            </a:stretch>
          </p:blipFill>
          <p:spPr>
            <a:xfrm>
              <a:off x="2348763" y="7221350"/>
              <a:ext cx="1334600" cy="1334601"/>
            </a:xfrm>
            <a:prstGeom prst="rect">
              <a:avLst/>
            </a:prstGeom>
            <a:noFill/>
            <a:ln>
              <a:noFill/>
            </a:ln>
            <a:effectLst>
              <a:outerShdw blurRad="14288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244" name="Google Shape;7244;p64"/>
            <p:cNvSpPr txBox="1"/>
            <p:nvPr/>
          </p:nvSpPr>
          <p:spPr>
            <a:xfrm>
              <a:off x="2416660" y="8757505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Hamilton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45" name="Google Shape;7245;p64"/>
            <p:cNvSpPr txBox="1"/>
            <p:nvPr/>
          </p:nvSpPr>
          <p:spPr>
            <a:xfrm>
              <a:off x="4672950" y="875750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Jimmy Xu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46" name="Google Shape;7246;p64"/>
            <p:cNvSpPr txBox="1"/>
            <p:nvPr/>
          </p:nvSpPr>
          <p:spPr>
            <a:xfrm>
              <a:off x="6929242" y="8757505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Robert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247" name="Google Shape;7247;p6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5469075" y="5080000"/>
              <a:ext cx="1334600" cy="1334600"/>
            </a:xfrm>
            <a:prstGeom prst="rect">
              <a:avLst/>
            </a:prstGeom>
            <a:noFill/>
            <a:ln>
              <a:noFill/>
            </a:ln>
            <a:effectLst>
              <a:outerShdw blurRad="14288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248" name="Google Shape;7248;p64"/>
            <p:cNvPicPr preferRelativeResize="0"/>
            <p:nvPr/>
          </p:nvPicPr>
          <p:blipFill rotWithShape="1">
            <a:blip r:embed="rId3"/>
            <a:srcRect t="4462" b="4462"/>
            <a:stretch>
              <a:fillRect/>
            </a:stretch>
          </p:blipFill>
          <p:spPr>
            <a:xfrm>
              <a:off x="9004556" y="7221350"/>
              <a:ext cx="1334700" cy="1334700"/>
            </a:xfrm>
            <a:prstGeom prst="ellipse">
              <a:avLst/>
            </a:prstGeom>
            <a:noFill/>
            <a:ln>
              <a:noFill/>
            </a:ln>
            <a:effectLst>
              <a:outerShdw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249" name="Google Shape;7249;p64"/>
            <p:cNvSpPr txBox="1"/>
            <p:nvPr/>
          </p:nvSpPr>
          <p:spPr>
            <a:xfrm>
              <a:off x="9045195" y="8583955"/>
              <a:ext cx="13695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Lrving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50" name="Google Shape;7250;p64"/>
            <p:cNvSpPr txBox="1"/>
            <p:nvPr/>
          </p:nvSpPr>
          <p:spPr>
            <a:xfrm>
              <a:off x="10044674" y="6548050"/>
              <a:ext cx="10002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Terence</a:t>
              </a:r>
              <a:endParaRPr sz="12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51" name="Google Shape;7251;p64"/>
            <p:cNvSpPr txBox="1"/>
            <p:nvPr/>
          </p:nvSpPr>
          <p:spPr>
            <a:xfrm>
              <a:off x="7941120" y="6548050"/>
              <a:ext cx="9507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Robin</a:t>
              </a:r>
              <a:endParaRPr sz="12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52" name="Google Shape;7252;p64"/>
            <p:cNvSpPr txBox="1"/>
            <p:nvPr/>
          </p:nvSpPr>
          <p:spPr>
            <a:xfrm>
              <a:off x="5609266" y="654805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Jackson Xu</a:t>
              </a:r>
              <a:endParaRPr sz="12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253" name="Google Shape;7253;p64"/>
            <p:cNvPicPr preferRelativeResize="0"/>
            <p:nvPr/>
          </p:nvPicPr>
          <p:blipFill rotWithShape="1">
            <a:blip r:embed="rId4"/>
            <a:srcRect t="244" b="47671"/>
            <a:stretch>
              <a:fillRect/>
            </a:stretch>
          </p:blipFill>
          <p:spPr>
            <a:xfrm>
              <a:off x="7634725" y="508000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254" name="Google Shape;7254;p64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1213787" y="722135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255" name="Google Shape;7255;p64"/>
            <p:cNvSpPr txBox="1"/>
            <p:nvPr/>
          </p:nvSpPr>
          <p:spPr>
            <a:xfrm>
              <a:off x="11351625" y="875750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Murphy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256" name="Google Shape;7256;p64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9828374" y="508000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257" name="Google Shape;7257;p64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6795025" y="7221350"/>
              <a:ext cx="1335000" cy="1335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258" name="Google Shape;7258;p64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3194862" y="4999875"/>
              <a:ext cx="1522875" cy="1522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59" name="Google Shape;7259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459000" y="3184900"/>
            <a:ext cx="944025" cy="9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63" name="Shape 7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4" name="Google Shape;7264;p65"/>
          <p:cNvSpPr txBox="1"/>
          <p:nvPr>
            <p:ph type="title" idx="4294967295"/>
          </p:nvPr>
        </p:nvSpPr>
        <p:spPr>
          <a:xfrm>
            <a:off x="3375050" y="2057241"/>
            <a:ext cx="385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THANKS</a:t>
            </a:r>
            <a:endParaRPr sz="3900"/>
          </a:p>
        </p:txBody>
      </p:sp>
      <p:pic>
        <p:nvPicPr>
          <p:cNvPr id="7265" name="Google Shape;7265;p65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75" name="Shape 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Google Shape;6176;p36"/>
          <p:cNvSpPr/>
          <p:nvPr/>
        </p:nvSpPr>
        <p:spPr>
          <a:xfrm>
            <a:off x="4765322" y="1401564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7" name="Google Shape;6177;p36"/>
          <p:cNvSpPr/>
          <p:nvPr/>
        </p:nvSpPr>
        <p:spPr>
          <a:xfrm>
            <a:off x="4765322" y="2525376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8" name="Google Shape;6178;p36"/>
          <p:cNvSpPr/>
          <p:nvPr/>
        </p:nvSpPr>
        <p:spPr>
          <a:xfrm>
            <a:off x="825072" y="3649188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9" name="Google Shape;6179;p36"/>
          <p:cNvSpPr/>
          <p:nvPr/>
        </p:nvSpPr>
        <p:spPr>
          <a:xfrm>
            <a:off x="825072" y="1401564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0" name="Google Shape;6180;p36"/>
          <p:cNvSpPr/>
          <p:nvPr/>
        </p:nvSpPr>
        <p:spPr>
          <a:xfrm>
            <a:off x="825072" y="2525376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1" name="Google Shape;6181;p36"/>
          <p:cNvSpPr/>
          <p:nvPr/>
        </p:nvSpPr>
        <p:spPr>
          <a:xfrm>
            <a:off x="4765322" y="3649188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2" name="Google Shape;6182;p36"/>
          <p:cNvSpPr txBox="1"/>
          <p:nvPr>
            <p:ph type="subTitle" idx="1"/>
          </p:nvPr>
        </p:nvSpPr>
        <p:spPr>
          <a:xfrm>
            <a:off x="1728514" y="131288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IceFireDB介绍</a:t>
            </a:r>
            <a:endParaRPr b="0"/>
          </a:p>
        </p:txBody>
      </p:sp>
      <p:sp>
        <p:nvSpPr>
          <p:cNvPr id="6183" name="Google Shape;6183;p36"/>
          <p:cNvSpPr txBox="1"/>
          <p:nvPr>
            <p:ph type="subTitle" idx="2"/>
          </p:nvPr>
        </p:nvSpPr>
        <p:spPr>
          <a:xfrm>
            <a:off x="1728514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去中心化数据库，协助web2实现数据去中心化</a:t>
            </a:r>
            <a:endParaRPr sz="1400"/>
          </a:p>
        </p:txBody>
      </p:sp>
      <p:sp>
        <p:nvSpPr>
          <p:cNvPr id="6184" name="Google Shape;6184;p36"/>
          <p:cNvSpPr txBox="1"/>
          <p:nvPr>
            <p:ph type="title" idx="6"/>
          </p:nvPr>
        </p:nvSpPr>
        <p:spPr>
          <a:xfrm>
            <a:off x="478497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6185" name="Google Shape;6185;p36"/>
          <p:cNvSpPr txBox="1"/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|</a:t>
            </a:r>
            <a:r>
              <a:rPr lang="en-GB"/>
              <a:t> 目录</a:t>
            </a:r>
            <a:endParaRPr lang="en-GB"/>
          </a:p>
        </p:txBody>
      </p:sp>
      <p:sp>
        <p:nvSpPr>
          <p:cNvPr id="6186" name="Google Shape;6186;p36"/>
          <p:cNvSpPr txBox="1"/>
          <p:nvPr>
            <p:ph type="title" idx="13"/>
          </p:nvPr>
        </p:nvSpPr>
        <p:spPr>
          <a:xfrm>
            <a:off x="4784972" y="378290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6187" name="Google Shape;6187;p36"/>
          <p:cNvSpPr txBox="1"/>
          <p:nvPr>
            <p:ph type="title"/>
          </p:nvPr>
        </p:nvSpPr>
        <p:spPr>
          <a:xfrm>
            <a:off x="84472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6188" name="Google Shape;6188;p36"/>
          <p:cNvSpPr txBox="1"/>
          <p:nvPr>
            <p:ph type="title" idx="3"/>
          </p:nvPr>
        </p:nvSpPr>
        <p:spPr>
          <a:xfrm>
            <a:off x="844722" y="378289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6189" name="Google Shape;6189;p36"/>
          <p:cNvSpPr txBox="1"/>
          <p:nvPr>
            <p:ph type="subTitle" idx="4"/>
          </p:nvPr>
        </p:nvSpPr>
        <p:spPr>
          <a:xfrm>
            <a:off x="1728525" y="3560500"/>
            <a:ext cx="275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>
                <a:solidFill>
                  <a:schemeClr val="accent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 Redis 代理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6190" name="Google Shape;6190;p36"/>
          <p:cNvSpPr txBox="1"/>
          <p:nvPr>
            <p:ph type="subTitle" idx="5"/>
          </p:nvPr>
        </p:nvSpPr>
        <p:spPr>
          <a:xfrm>
            <a:off x="1728514" y="3931909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为传统redis数据库增加去中心化的翅膀</a:t>
            </a:r>
            <a:endParaRPr sz="1400"/>
          </a:p>
        </p:txBody>
      </p:sp>
      <p:sp>
        <p:nvSpPr>
          <p:cNvPr id="6191" name="Google Shape;6191;p36"/>
          <p:cNvSpPr txBox="1"/>
          <p:nvPr>
            <p:ph type="subTitle" idx="8"/>
          </p:nvPr>
        </p:nvSpPr>
        <p:spPr>
          <a:xfrm>
            <a:off x="5668760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去中心化SQLite数据库</a:t>
            </a:r>
            <a:endParaRPr sz="1400"/>
          </a:p>
        </p:txBody>
      </p:sp>
      <p:sp>
        <p:nvSpPr>
          <p:cNvPr id="6192" name="Google Shape;6192;p36"/>
          <p:cNvSpPr txBox="1"/>
          <p:nvPr>
            <p:ph type="subTitle" idx="14"/>
          </p:nvPr>
        </p:nvSpPr>
        <p:spPr>
          <a:xfrm>
            <a:off x="5726960" y="38609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关于团队</a:t>
            </a:r>
            <a:endParaRPr lang="en-GB"/>
          </a:p>
        </p:txBody>
      </p:sp>
      <p:sp>
        <p:nvSpPr>
          <p:cNvPr id="6193" name="Google Shape;6193;p36"/>
          <p:cNvSpPr txBox="1"/>
          <p:nvPr>
            <p:ph type="title" idx="16"/>
          </p:nvPr>
        </p:nvSpPr>
        <p:spPr>
          <a:xfrm>
            <a:off x="84472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6194" name="Google Shape;6194;p36"/>
          <p:cNvSpPr txBox="1"/>
          <p:nvPr>
            <p:ph type="subTitle" idx="17"/>
          </p:nvPr>
        </p:nvSpPr>
        <p:spPr>
          <a:xfrm>
            <a:off x="1728514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 订阅系统</a:t>
            </a:r>
            <a:endParaRPr sz="1900"/>
          </a:p>
        </p:txBody>
      </p:sp>
      <p:sp>
        <p:nvSpPr>
          <p:cNvPr id="6195" name="Google Shape;6195;p36"/>
          <p:cNvSpPr txBox="1"/>
          <p:nvPr>
            <p:ph type="subTitle" idx="18"/>
          </p:nvPr>
        </p:nvSpPr>
        <p:spPr>
          <a:xfrm>
            <a:off x="1728514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让用户像使用redis一样使用去中心化订阅系统</a:t>
            </a:r>
            <a:endParaRPr sz="1400"/>
          </a:p>
        </p:txBody>
      </p:sp>
      <p:sp>
        <p:nvSpPr>
          <p:cNvPr id="6196" name="Google Shape;6196;p36"/>
          <p:cNvSpPr txBox="1"/>
          <p:nvPr>
            <p:ph type="title" idx="19"/>
          </p:nvPr>
        </p:nvSpPr>
        <p:spPr>
          <a:xfrm>
            <a:off x="478497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6197" name="Google Shape;6197;p36"/>
          <p:cNvSpPr txBox="1"/>
          <p:nvPr>
            <p:ph type="subTitle" idx="20"/>
          </p:nvPr>
        </p:nvSpPr>
        <p:spPr>
          <a:xfrm>
            <a:off x="5668760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 SQLProxy</a:t>
            </a:r>
            <a:endParaRPr lang="en-GB" sz="1900" b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198" name="Google Shape;6198;p36"/>
          <p:cNvSpPr txBox="1"/>
          <p:nvPr>
            <p:ph type="subTitle" idx="21"/>
          </p:nvPr>
        </p:nvSpPr>
        <p:spPr>
          <a:xfrm>
            <a:off x="5668760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去中心化SQL数据库代理，帮助传统SQL数据库数据去中心化</a:t>
            </a:r>
            <a:endParaRPr sz="1400"/>
          </a:p>
        </p:txBody>
      </p:sp>
      <p:sp>
        <p:nvSpPr>
          <p:cNvPr id="6199" name="Google Shape;6199;p36"/>
          <p:cNvSpPr txBox="1"/>
          <p:nvPr>
            <p:ph type="subTitle" idx="4"/>
          </p:nvPr>
        </p:nvSpPr>
        <p:spPr>
          <a:xfrm>
            <a:off x="5668750" y="1234875"/>
            <a:ext cx="275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 SQLite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03" name="Shape 6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4" name="Google Shape;6204;p37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5" name="Google Shape;6205;p37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6" name="Google Shape;6206;p37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IceFireDB介绍</a:t>
            </a:r>
            <a:endParaRPr lang="en-GB"/>
          </a:p>
        </p:txBody>
      </p:sp>
      <p:sp>
        <p:nvSpPr>
          <p:cNvPr id="6207" name="Google Shape;6207;p37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6208" name="Google Shape;6208;p37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去中心化数据存储栈，帮助web2应用快速实现数据去中心化。</a:t>
            </a:r>
            <a:endParaRPr lang="en-GB"/>
          </a:p>
        </p:txBody>
      </p:sp>
      <p:grpSp>
        <p:nvGrpSpPr>
          <p:cNvPr id="6209" name="Google Shape;6209;p37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210" name="Google Shape;6210;p37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1" name="Google Shape;6211;p37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2" name="Google Shape;6212;p37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3" name="Google Shape;6213;p37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17" name="Shape 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8" name="Google Shape;6218;p38"/>
          <p:cNvSpPr txBox="1"/>
          <p:nvPr/>
        </p:nvSpPr>
        <p:spPr>
          <a:xfrm>
            <a:off x="1408375" y="0"/>
            <a:ext cx="60951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FE6EC"/>
                </a:solidFill>
              </a:rPr>
              <a:t>为去中心化生态系统而生</a:t>
            </a:r>
            <a:endParaRPr sz="18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9" name="Google Shape;6219;p38"/>
          <p:cNvSpPr txBox="1"/>
          <p:nvPr/>
        </p:nvSpPr>
        <p:spPr>
          <a:xfrm>
            <a:off x="629125" y="619675"/>
            <a:ext cx="7556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EFF41"/>
                </a:solidFill>
              </a:rPr>
              <a:t>IceFireDB是为 web3 和 web2 构建的数据库。该项目的核心使命是帮助应用快速实现去中心化和数据不变性。目前存储层支持磁盘、OSS、IPFS等多种存储方式。协议层目前支持 RESP 协议，未来将支持 SQL 和 GraphQL 协议。基于不可变透明日志和以太坊的区块链融合层正在建设中，以支持与更高级别的去中心化计算平台和应用程序以及身份、金融资产、知识产权和侧链协议的集成。 IceFireDB 力求填补去中心化栈的空白，让 web3 应用的数据生态更加完整，让 web2 应用更容易实现去中心化和数据不变性。</a:t>
            </a:r>
            <a:endParaRPr sz="1000">
              <a:solidFill>
                <a:srgbClr val="EEFF4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EFF4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hlink"/>
                </a:solidFill>
                <a:uFill>
                  <a:noFill/>
                </a:uFill>
                <a:hlinkClick r:id="rId1"/>
              </a:rPr>
              <a:t>https://github.com/icefiredb</a:t>
            </a:r>
            <a:endParaRPr sz="1200" b="1">
              <a:solidFill>
                <a:srgbClr val="EEFF41"/>
              </a:solidFill>
            </a:endParaRPr>
          </a:p>
        </p:txBody>
      </p:sp>
      <p:sp>
        <p:nvSpPr>
          <p:cNvPr id="6220" name="Google Shape;6220;p38"/>
          <p:cNvSpPr/>
          <p:nvPr/>
        </p:nvSpPr>
        <p:spPr>
          <a:xfrm>
            <a:off x="258225" y="2743488"/>
            <a:ext cx="3631800" cy="20952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700" scaled="0"/>
          </a:gradFill>
          <a:ln>
            <a:noFill/>
          </a:ln>
          <a:effectLst>
            <a:outerShdw blurRad="314325" dist="19050" dir="4080000" algn="bl" rotWithShape="0">
              <a:srgbClr val="FE4444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21" name="Google Shape;6221;p38"/>
          <p:cNvSpPr/>
          <p:nvPr/>
        </p:nvSpPr>
        <p:spPr>
          <a:xfrm>
            <a:off x="258225" y="2743425"/>
            <a:ext cx="3631800" cy="471600"/>
          </a:xfrm>
          <a:prstGeom prst="rect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Applications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22" name="Google Shape;6222;p38"/>
          <p:cNvSpPr/>
          <p:nvPr/>
        </p:nvSpPr>
        <p:spPr>
          <a:xfrm>
            <a:off x="258225" y="3200625"/>
            <a:ext cx="3631800" cy="471600"/>
          </a:xfrm>
          <a:prstGeom prst="rect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Platform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23" name="Google Shape;6223;p38"/>
          <p:cNvSpPr/>
          <p:nvPr/>
        </p:nvSpPr>
        <p:spPr>
          <a:xfrm>
            <a:off x="258225" y="4199625"/>
            <a:ext cx="1422300" cy="639000"/>
          </a:xfrm>
          <a:prstGeom prst="rect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File System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Large Files &amp; Media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6224" name="Google Shape;6224;p38"/>
          <p:cNvSpPr/>
          <p:nvPr/>
        </p:nvSpPr>
        <p:spPr>
          <a:xfrm>
            <a:off x="1680525" y="4199625"/>
            <a:ext cx="2209500" cy="6390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BlockChain Database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Tr</a:t>
            </a:r>
            <a:r>
              <a:rPr lang="en-GB" sz="700">
                <a:solidFill>
                  <a:srgbClr val="FFFFFF"/>
                </a:solidFill>
              </a:rPr>
              <a:t>ansactions,Contracts,Certificates &amp; Receipts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6225" name="Google Shape;6225;p38"/>
          <p:cNvSpPr/>
          <p:nvPr/>
        </p:nvSpPr>
        <p:spPr>
          <a:xfrm>
            <a:off x="2382088" y="4624430"/>
            <a:ext cx="1422300" cy="1968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IceFireDB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6226" name="Google Shape;6226;p38"/>
          <p:cNvGrpSpPr/>
          <p:nvPr/>
        </p:nvGrpSpPr>
        <p:grpSpPr>
          <a:xfrm>
            <a:off x="100050" y="1662900"/>
            <a:ext cx="8711750" cy="3175788"/>
            <a:chOff x="100050" y="1662900"/>
            <a:chExt cx="8711750" cy="3175788"/>
          </a:xfrm>
        </p:grpSpPr>
        <p:sp>
          <p:nvSpPr>
            <p:cNvPr id="6227" name="Google Shape;6227;p38"/>
            <p:cNvSpPr txBox="1"/>
            <p:nvPr/>
          </p:nvSpPr>
          <p:spPr>
            <a:xfrm>
              <a:off x="100050" y="1685450"/>
              <a:ext cx="4157100" cy="1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BFE6EC"/>
                  </a:solidFill>
                </a:rPr>
                <a:t>Web2应用栈</a:t>
              </a:r>
              <a:endParaRPr sz="1100">
                <a:solidFill>
                  <a:srgbClr val="CAD2DA"/>
                </a:solidFill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CAD2DA"/>
                  </a:solidFill>
                </a:rPr>
                <a:t>IceFireDB可以作为去中心化区块链数据库无缝集成到传统web2应用栈中，支持传统系统实现去中心化架构，使用证书、智能合约和交易需求。</a:t>
              </a:r>
              <a:endParaRPr sz="1100">
                <a:solidFill>
                  <a:srgbClr val="CAD2DA"/>
                </a:solidFill>
              </a:endParaRPr>
            </a:p>
          </p:txBody>
        </p:sp>
        <p:sp>
          <p:nvSpPr>
            <p:cNvPr id="6228" name="Google Shape;6228;p38"/>
            <p:cNvSpPr txBox="1"/>
            <p:nvPr/>
          </p:nvSpPr>
          <p:spPr>
            <a:xfrm>
              <a:off x="4929500" y="1662900"/>
              <a:ext cx="3882300" cy="1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BFE6EC"/>
                  </a:solidFill>
                </a:rPr>
                <a:t>Web3应用栈</a:t>
              </a:r>
              <a:endParaRPr sz="1700">
                <a:solidFill>
                  <a:srgbClr val="BFE6EC"/>
                </a:solidFill>
                <a:highlight>
                  <a:srgbClr val="394552"/>
                </a:highlight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CAD2DA"/>
                  </a:solidFill>
                </a:rPr>
                <a:t>IceFireDB 填补了新兴去中心化堆栈中NoSQL及SQL的空白，并提供更丰富的数据结构和更高的吞吐量性能来支持 Web3 的应用基础设施。</a:t>
              </a:r>
              <a:endParaRPr lang="en-GB" sz="1100">
                <a:solidFill>
                  <a:srgbClr val="CAD2DA"/>
                </a:solidFill>
              </a:endParaRPr>
            </a:p>
          </p:txBody>
        </p:sp>
        <p:sp>
          <p:nvSpPr>
            <p:cNvPr id="6229" name="Google Shape;6229;p38"/>
            <p:cNvSpPr/>
            <p:nvPr/>
          </p:nvSpPr>
          <p:spPr>
            <a:xfrm>
              <a:off x="258225" y="3672225"/>
              <a:ext cx="3631800" cy="527400"/>
            </a:xfrm>
            <a:prstGeom prst="rect">
              <a:avLst/>
            </a:prstGeom>
            <a:gradFill>
              <a:gsLst>
                <a:gs pos="0">
                  <a:srgbClr val="3177EE">
                    <a:alpha val="23529"/>
                  </a:srgbClr>
                </a:gs>
                <a:gs pos="100000">
                  <a:srgbClr val="113D8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Processing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Business Logic</a:t>
              </a:r>
              <a:endParaRPr sz="800">
                <a:solidFill>
                  <a:srgbClr val="FFFFFF"/>
                </a:solidFill>
              </a:endParaRPr>
            </a:p>
          </p:txBody>
        </p:sp>
        <p:grpSp>
          <p:nvGrpSpPr>
            <p:cNvPr id="6230" name="Google Shape;6230;p38"/>
            <p:cNvGrpSpPr/>
            <p:nvPr/>
          </p:nvGrpSpPr>
          <p:grpSpPr>
            <a:xfrm>
              <a:off x="4990300" y="2743425"/>
              <a:ext cx="3631800" cy="2095263"/>
              <a:chOff x="182025" y="2743425"/>
              <a:chExt cx="3631800" cy="2095263"/>
            </a:xfrm>
          </p:grpSpPr>
          <p:sp>
            <p:nvSpPr>
              <p:cNvPr id="6231" name="Google Shape;6231;p38"/>
              <p:cNvSpPr/>
              <p:nvPr/>
            </p:nvSpPr>
            <p:spPr>
              <a:xfrm>
                <a:off x="182025" y="2743488"/>
                <a:ext cx="3631800" cy="2095200"/>
              </a:xfrm>
              <a:prstGeom prst="rect">
                <a:avLst/>
              </a:prstGeom>
              <a:gradFill>
                <a:gsLst>
                  <a:gs pos="0">
                    <a:srgbClr val="6B748D">
                      <a:alpha val="21960"/>
                    </a:srgbClr>
                  </a:gs>
                  <a:gs pos="100000">
                    <a:srgbClr val="36393F"/>
                  </a:gs>
                </a:gsLst>
                <a:lin ang="5400700" scaled="0"/>
              </a:gradFill>
              <a:ln>
                <a:noFill/>
              </a:ln>
              <a:effectLst>
                <a:outerShdw blurRad="314325" dist="19050" dir="4080000" algn="bl" rotWithShape="0">
                  <a:srgbClr val="FE444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2" name="Google Shape;6232;p38"/>
              <p:cNvSpPr/>
              <p:nvPr/>
            </p:nvSpPr>
            <p:spPr>
              <a:xfrm>
                <a:off x="182025" y="2743425"/>
                <a:ext cx="3631800" cy="471600"/>
              </a:xfrm>
              <a:prstGeom prst="rect">
                <a:avLst/>
              </a:prstGeom>
              <a:gradFill>
                <a:gsLst>
                  <a:gs pos="0">
                    <a:srgbClr val="3177EE"/>
                  </a:gs>
                  <a:gs pos="100000">
                    <a:srgbClr val="113D8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FFFF"/>
                    </a:solidFill>
                  </a:rPr>
                  <a:t>Applications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6233" name="Google Shape;6233;p38"/>
              <p:cNvSpPr/>
              <p:nvPr/>
            </p:nvSpPr>
            <p:spPr>
              <a:xfrm>
                <a:off x="182025" y="3200625"/>
                <a:ext cx="3631800" cy="471600"/>
              </a:xfrm>
              <a:prstGeom prst="rect">
                <a:avLst/>
              </a:prstGeom>
              <a:gradFill>
                <a:gsLst>
                  <a:gs pos="0">
                    <a:srgbClr val="3177EE"/>
                  </a:gs>
                  <a:gs pos="100000">
                    <a:srgbClr val="113D8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FFFF"/>
                    </a:solidFill>
                  </a:rPr>
                  <a:t>Platform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6234" name="Google Shape;6234;p38"/>
              <p:cNvSpPr/>
              <p:nvPr/>
            </p:nvSpPr>
            <p:spPr>
              <a:xfrm>
                <a:off x="182025" y="3672225"/>
                <a:ext cx="3631800" cy="527400"/>
              </a:xfrm>
              <a:prstGeom prst="rect">
                <a:avLst/>
              </a:prstGeom>
              <a:gradFill>
                <a:gsLst>
                  <a:gs pos="0">
                    <a:srgbClr val="3177EE"/>
                  </a:gs>
                  <a:gs pos="100000">
                    <a:srgbClr val="113D8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FFFF"/>
                    </a:solidFill>
                  </a:rPr>
                  <a:t>Decentralized Processing</a:t>
                </a:r>
                <a:endParaRPr>
                  <a:solidFill>
                    <a:srgbClr val="FFFFFF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FFFFFF"/>
                    </a:solidFill>
                  </a:rPr>
                  <a:t>Business Logic</a:t>
                </a:r>
                <a:endParaRPr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35" name="Google Shape;6235;p38"/>
              <p:cNvSpPr/>
              <p:nvPr/>
            </p:nvSpPr>
            <p:spPr>
              <a:xfrm>
                <a:off x="182025" y="4199625"/>
                <a:ext cx="1422300" cy="639000"/>
              </a:xfrm>
              <a:prstGeom prst="rect">
                <a:avLst/>
              </a:prstGeom>
              <a:gradFill>
                <a:gsLst>
                  <a:gs pos="0">
                    <a:srgbClr val="3177EE"/>
                  </a:gs>
                  <a:gs pos="100000">
                    <a:srgbClr val="113D8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FFFFFF"/>
                    </a:solidFill>
                  </a:rPr>
                  <a:t>Decentralized File System</a:t>
                </a:r>
                <a:endParaRPr sz="1100">
                  <a:solidFill>
                    <a:srgbClr val="FFFFFF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FFFFFF"/>
                    </a:solidFill>
                  </a:rPr>
                  <a:t>Large Files &amp; Media</a:t>
                </a:r>
                <a:endParaRPr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36" name="Google Shape;6236;p38"/>
              <p:cNvSpPr/>
              <p:nvPr/>
            </p:nvSpPr>
            <p:spPr>
              <a:xfrm>
                <a:off x="1604325" y="4199625"/>
                <a:ext cx="2209500" cy="639000"/>
              </a:xfrm>
              <a:prstGeom prst="rect">
                <a:avLst/>
              </a:prstGeom>
              <a:gradFill>
                <a:gsLst>
                  <a:gs pos="0">
                    <a:srgbClr val="F58A60"/>
                  </a:gs>
                  <a:gs pos="100000">
                    <a:srgbClr val="BE44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FFFFFF"/>
                    </a:solidFill>
                  </a:rPr>
                  <a:t>BlockChain Database</a:t>
                </a:r>
                <a:endParaRPr sz="1200">
                  <a:solidFill>
                    <a:srgbClr val="FFFFFF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FFFFFF"/>
                    </a:solidFill>
                  </a:rPr>
                  <a:t>Tr</a:t>
                </a:r>
                <a:r>
                  <a:rPr lang="en-GB" sz="700">
                    <a:solidFill>
                      <a:srgbClr val="FFFFFF"/>
                    </a:solidFill>
                  </a:rPr>
                  <a:t>ansactions,Contracts,Certificates &amp; Receipts</a:t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37" name="Google Shape;6237;p38"/>
              <p:cNvSpPr/>
              <p:nvPr/>
            </p:nvSpPr>
            <p:spPr>
              <a:xfrm>
                <a:off x="2305888" y="4624431"/>
                <a:ext cx="1422300" cy="196800"/>
              </a:xfrm>
              <a:prstGeom prst="rect">
                <a:avLst/>
              </a:prstGeom>
              <a:gradFill>
                <a:gsLst>
                  <a:gs pos="0">
                    <a:srgbClr val="00D2E9"/>
                  </a:gs>
                  <a:gs pos="100000">
                    <a:srgbClr val="04596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rgbClr val="FFFFFF"/>
                    </a:solidFill>
                  </a:rPr>
                  <a:t>IceFireDB</a:t>
                </a:r>
                <a:endParaRPr sz="10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41" name="Shape 6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Google Shape;6242;p39"/>
          <p:cNvSpPr/>
          <p:nvPr/>
        </p:nvSpPr>
        <p:spPr>
          <a:xfrm>
            <a:off x="142550" y="735175"/>
            <a:ext cx="522000" cy="38100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8A60">
                  <a:alpha val="27843"/>
                </a:srgbClr>
              </a:gs>
              <a:gs pos="100000">
                <a:srgbClr val="BE441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</a:endParaRPr>
          </a:p>
        </p:txBody>
      </p:sp>
      <p:sp>
        <p:nvSpPr>
          <p:cNvPr id="6243" name="Google Shape;6243;p39"/>
          <p:cNvSpPr/>
          <p:nvPr/>
        </p:nvSpPr>
        <p:spPr>
          <a:xfrm rot="5400000">
            <a:off x="4480775" y="572500"/>
            <a:ext cx="522000" cy="84195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8A60">
                  <a:alpha val="27843"/>
                </a:srgbClr>
              </a:gs>
              <a:gs pos="100000">
                <a:srgbClr val="BE441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</a:endParaRPr>
          </a:p>
        </p:txBody>
      </p:sp>
      <p:sp>
        <p:nvSpPr>
          <p:cNvPr id="6244" name="Google Shape;6244;p39"/>
          <p:cNvSpPr txBox="1"/>
          <p:nvPr/>
        </p:nvSpPr>
        <p:spPr>
          <a:xfrm>
            <a:off x="931925" y="4672200"/>
            <a:ext cx="62706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Compatible with RESP and SQL  protocol、Cloud native model、IPFS、WEB3</a:t>
            </a:r>
            <a:endParaRPr sz="11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245" name="Google Shape;6245;p39"/>
          <p:cNvSpPr/>
          <p:nvPr/>
        </p:nvSpPr>
        <p:spPr>
          <a:xfrm>
            <a:off x="1594450" y="3980750"/>
            <a:ext cx="22404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Multi-group raft structure, 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Decentralized networking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high availability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46" name="Google Shape;6246;p39"/>
          <p:cNvSpPr/>
          <p:nvPr/>
        </p:nvSpPr>
        <p:spPr>
          <a:xfrm>
            <a:off x="3858150" y="3980750"/>
            <a:ext cx="19932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LSM KV storage layer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Blockchain storage architecture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OSS IPFS storage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47" name="Google Shape;6247;p39"/>
          <p:cNvSpPr/>
          <p:nvPr/>
        </p:nvSpPr>
        <p:spPr>
          <a:xfrm>
            <a:off x="5910725" y="3980750"/>
            <a:ext cx="11532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Distributed consistent memory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48" name="Google Shape;6248;p39"/>
          <p:cNvSpPr/>
          <p:nvPr/>
        </p:nvSpPr>
        <p:spPr>
          <a:xfrm>
            <a:off x="753644" y="2141925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Engine management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49" name="Google Shape;6249;p39"/>
          <p:cNvSpPr/>
          <p:nvPr/>
        </p:nvSpPr>
        <p:spPr>
          <a:xfrm>
            <a:off x="1612075" y="1071675"/>
            <a:ext cx="25464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Engine management, monitoring and telemetry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0" name="Google Shape;6250;p39"/>
          <p:cNvSpPr/>
          <p:nvPr/>
        </p:nvSpPr>
        <p:spPr>
          <a:xfrm>
            <a:off x="4264750" y="1071675"/>
            <a:ext cx="22908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Tenant access, rule configuration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1" name="Google Shape;6251;p39"/>
          <p:cNvSpPr/>
          <p:nvPr/>
        </p:nvSpPr>
        <p:spPr>
          <a:xfrm>
            <a:off x="761275" y="1744350"/>
            <a:ext cx="1993200" cy="2826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 Plane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2" name="Google Shape;6252;p39"/>
          <p:cNvSpPr/>
          <p:nvPr/>
        </p:nvSpPr>
        <p:spPr>
          <a:xfrm>
            <a:off x="2928050" y="1744350"/>
            <a:ext cx="1965300" cy="2826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Middleware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3" name="Google Shape;6253;p39"/>
          <p:cNvSpPr/>
          <p:nvPr/>
        </p:nvSpPr>
        <p:spPr>
          <a:xfrm>
            <a:off x="5105082" y="1740025"/>
            <a:ext cx="3454800" cy="2826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 plane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4" name="Google Shape;6254;p39"/>
          <p:cNvSpPr/>
          <p:nvPr/>
        </p:nvSpPr>
        <p:spPr>
          <a:xfrm>
            <a:off x="6049425" y="2046725"/>
            <a:ext cx="1514100" cy="1827300"/>
          </a:xfrm>
          <a:prstGeom prst="rect">
            <a:avLst/>
          </a:prstGeom>
          <a:gradFill>
            <a:gsLst>
              <a:gs pos="0">
                <a:srgbClr val="DB0000">
                  <a:alpha val="62352"/>
                </a:srgbClr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Multi-structure access</a:t>
            </a:r>
            <a:endParaRPr sz="9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Multi-master data operation</a:t>
            </a:r>
            <a:endParaRPr sz="9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Data access telemetry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Early warning of abnormal behavior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Security control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55" name="Google Shape;6255;p39"/>
          <p:cNvSpPr/>
          <p:nvPr/>
        </p:nvSpPr>
        <p:spPr>
          <a:xfrm>
            <a:off x="7670925" y="2022625"/>
            <a:ext cx="850800" cy="18273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Statistical analysis of data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256" name="Google Shape;6256;p39"/>
          <p:cNvSpPr/>
          <p:nvPr/>
        </p:nvSpPr>
        <p:spPr>
          <a:xfrm>
            <a:off x="5141500" y="2045138"/>
            <a:ext cx="698400" cy="772200"/>
          </a:xfrm>
          <a:prstGeom prst="rect">
            <a:avLst/>
          </a:prstGeom>
          <a:gradFill>
            <a:gsLst>
              <a:gs pos="0">
                <a:srgbClr val="F3DB58">
                  <a:alpha val="59215"/>
                </a:srgbClr>
              </a:gs>
              <a:gs pos="100000">
                <a:srgbClr val="B39B1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Mesh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Dapr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Proxy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257" name="Google Shape;6257;p39"/>
          <p:cNvSpPr/>
          <p:nvPr/>
        </p:nvSpPr>
        <p:spPr>
          <a:xfrm>
            <a:off x="5136125" y="3094194"/>
            <a:ext cx="698400" cy="772200"/>
          </a:xfrm>
          <a:prstGeom prst="rect">
            <a:avLst/>
          </a:prstGeom>
          <a:gradFill>
            <a:gsLst>
              <a:gs pos="0">
                <a:srgbClr val="F3DB58">
                  <a:alpha val="59215"/>
                </a:srgbClr>
              </a:gs>
              <a:gs pos="100000">
                <a:srgbClr val="B39B1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RESP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Client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258" name="Google Shape;6258;p39"/>
          <p:cNvSpPr/>
          <p:nvPr/>
        </p:nvSpPr>
        <p:spPr>
          <a:xfrm rot="-5400000">
            <a:off x="4901229" y="2331569"/>
            <a:ext cx="232500" cy="1689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B0000">
                  <a:alpha val="62352"/>
                </a:srgbClr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00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59" name="Google Shape;6259;p39"/>
          <p:cNvSpPr/>
          <p:nvPr/>
        </p:nvSpPr>
        <p:spPr>
          <a:xfrm rot="-5400000">
            <a:off x="4898442" y="3403469"/>
            <a:ext cx="232500" cy="1689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B0000">
                  <a:alpha val="62352"/>
                </a:srgbClr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00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60" name="Google Shape;6260;p39"/>
          <p:cNvSpPr txBox="1"/>
          <p:nvPr/>
        </p:nvSpPr>
        <p:spPr>
          <a:xfrm>
            <a:off x="2980525" y="220875"/>
            <a:ext cx="36813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IceFireDB - Architecture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1" name="Google Shape;6261;p39"/>
          <p:cNvSpPr/>
          <p:nvPr/>
        </p:nvSpPr>
        <p:spPr>
          <a:xfrm>
            <a:off x="743650" y="3981344"/>
            <a:ext cx="850800" cy="5151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Engine layer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62" name="Google Shape;6262;p39"/>
          <p:cNvSpPr/>
          <p:nvPr/>
        </p:nvSpPr>
        <p:spPr>
          <a:xfrm>
            <a:off x="761275" y="1071669"/>
            <a:ext cx="850800" cy="5151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Platform layer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63" name="Google Shape;6263;p39"/>
          <p:cNvSpPr/>
          <p:nvPr/>
        </p:nvSpPr>
        <p:spPr>
          <a:xfrm>
            <a:off x="743650" y="2581569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Rule release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4" name="Google Shape;6264;p39"/>
          <p:cNvSpPr/>
          <p:nvPr/>
        </p:nvSpPr>
        <p:spPr>
          <a:xfrm>
            <a:off x="743650" y="29854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 telemetry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5" name="Google Shape;6265;p39"/>
          <p:cNvSpPr/>
          <p:nvPr/>
        </p:nvSpPr>
        <p:spPr>
          <a:xfrm>
            <a:off x="743650" y="34426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Automatic maintenance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66" name="Google Shape;6266;p39"/>
          <p:cNvSpPr/>
          <p:nvPr/>
        </p:nvSpPr>
        <p:spPr>
          <a:xfrm>
            <a:off x="2918975" y="2141925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Cluster proxy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7" name="Google Shape;6267;p39"/>
          <p:cNvSpPr/>
          <p:nvPr/>
        </p:nvSpPr>
        <p:spPr>
          <a:xfrm>
            <a:off x="2908981" y="2581569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Cluster security sentinel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268" name="Google Shape;6268;p39"/>
          <p:cNvSpPr/>
          <p:nvPr/>
        </p:nvSpPr>
        <p:spPr>
          <a:xfrm>
            <a:off x="2908981" y="29854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CSC cache sidecar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9" name="Google Shape;6269;p39"/>
          <p:cNvSpPr/>
          <p:nvPr/>
        </p:nvSpPr>
        <p:spPr>
          <a:xfrm>
            <a:off x="2908981" y="34426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Automatic maintenance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70" name="Google Shape;6270;p39"/>
          <p:cNvSpPr/>
          <p:nvPr/>
        </p:nvSpPr>
        <p:spPr>
          <a:xfrm>
            <a:off x="7090900" y="3981350"/>
            <a:ext cx="14307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Plugin Layer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Security virtual isolation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71" name="Google Shape;6271;p39"/>
          <p:cNvSpPr/>
          <p:nvPr/>
        </p:nvSpPr>
        <p:spPr>
          <a:xfrm>
            <a:off x="6661825" y="1071675"/>
            <a:ext cx="18600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Security control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75" name="Shape 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6" name="Google Shape;6276;p40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77" name="Google Shape;6277;p40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IceFireDB 订阅系统</a:t>
            </a:r>
            <a:endParaRPr lang="en-GB"/>
          </a:p>
        </p:txBody>
      </p:sp>
      <p:sp>
        <p:nvSpPr>
          <p:cNvPr id="6278" name="Google Shape;6278;p40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6279" name="Google Shape;6279;p40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让用户像使用redis一样使用去中心化订阅系统</a:t>
            </a:r>
            <a:endParaRPr lang="en-GB"/>
          </a:p>
        </p:txBody>
      </p:sp>
      <p:grpSp>
        <p:nvGrpSpPr>
          <p:cNvPr id="6280" name="Google Shape;6280;p40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281" name="Google Shape;6281;p40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2" name="Google Shape;6282;p40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3" name="Google Shape;6283;p40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4" name="Google Shape;6284;p40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285" name="Google Shape;6285;p40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89" name="Shape 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0" name="Google Shape;6290;p41"/>
          <p:cNvSpPr txBox="1"/>
          <p:nvPr/>
        </p:nvSpPr>
        <p:spPr>
          <a:xfrm>
            <a:off x="371575" y="259075"/>
            <a:ext cx="5236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第二部分: IceFireDB订阅系统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291" name="Google Shape;6291;p41"/>
          <p:cNvSpPr txBox="1"/>
          <p:nvPr/>
        </p:nvSpPr>
        <p:spPr>
          <a:xfrm>
            <a:off x="700400" y="2414400"/>
            <a:ext cx="6935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场景介绍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系统架构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效果展示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5236</Words>
  <Application>WPS 文字</Application>
  <PresentationFormat/>
  <Paragraphs>630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8" baseType="lpstr">
      <vt:lpstr>Arial</vt:lpstr>
      <vt:lpstr>方正书宋_GBK</vt:lpstr>
      <vt:lpstr>Wingdings</vt:lpstr>
      <vt:lpstr>Arial</vt:lpstr>
      <vt:lpstr>Barlow</vt:lpstr>
      <vt:lpstr>Roboto Condensed Light</vt:lpstr>
      <vt:lpstr>Thonburi</vt:lpstr>
      <vt:lpstr>Fredoka One</vt:lpstr>
      <vt:lpstr>Palanquin Dark</vt:lpstr>
      <vt:lpstr>Consolas</vt:lpstr>
      <vt:lpstr>Calibri</vt:lpstr>
      <vt:lpstr>Helvetica Neue</vt:lpstr>
      <vt:lpstr>Lato</vt:lpstr>
      <vt:lpstr>Microsoft YaHei</vt:lpstr>
      <vt:lpstr>汉仪旗黑</vt:lpstr>
      <vt:lpstr>Verdana</vt:lpstr>
      <vt:lpstr>Quattrocento Sans</vt:lpstr>
      <vt:lpstr>Montserrat</vt:lpstr>
      <vt:lpstr>宋体</vt:lpstr>
      <vt:lpstr>汉仪书宋二KW</vt:lpstr>
      <vt:lpstr>微软雅黑</vt:lpstr>
      <vt:lpstr>Arial Unicode MS</vt:lpstr>
      <vt:lpstr>Wingdings</vt:lpstr>
      <vt:lpstr>宋体-简</vt:lpstr>
      <vt:lpstr>Crypto Bank Project Proposal by Slidesgo</vt:lpstr>
      <vt:lpstr>Storage Stack</vt:lpstr>
      <vt:lpstr>| 冰火存储栈：去中心化网络、数据库引擎、生态中间件</vt:lpstr>
      <vt:lpstr>PowerPoint 演示文稿</vt:lpstr>
      <vt:lpstr>05</vt:lpstr>
      <vt:lpstr>01</vt:lpstr>
      <vt:lpstr>PowerPoint 演示文稿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PowerPoint 演示文稿</vt:lpstr>
      <vt:lpstr>PowerPoint 演示文稿</vt:lpstr>
      <vt:lpstr>PowerPoint 演示文稿</vt:lpstr>
      <vt:lpstr>04</vt:lpstr>
      <vt:lpstr>PowerPoint 演示文稿</vt:lpstr>
      <vt:lpstr>PowerPoint 演示文稿</vt:lpstr>
      <vt:lpstr>PowerPoint 演示文稿</vt:lpstr>
      <vt:lpstr>PowerPoint 演示文稿</vt:lpstr>
      <vt:lpstr>05</vt:lpstr>
      <vt:lpstr>PowerPoint 演示文稿</vt:lpstr>
      <vt:lpstr>PowerPoint 演示文稿</vt:lpstr>
      <vt:lpstr>PowerPoint 演示文稿</vt:lpstr>
      <vt:lpstr>PowerPoint 演示文稿</vt:lpstr>
      <vt:lpstr>06</vt:lpstr>
      <vt:lpstr>| Dapr运行时去中心化：去中心化边缘计算</vt:lpstr>
      <vt:lpstr>| Dapr运行时去中心化：边缘计算数据存储功能</vt:lpstr>
      <vt:lpstr>PowerPoint 演示文稿</vt:lpstr>
      <vt:lpstr>| OUR TEAM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IceFireDBStorage Stack</dc:title>
  <dc:creator/>
  <cp:lastModifiedBy>libiao</cp:lastModifiedBy>
  <cp:revision>2</cp:revision>
  <dcterms:created xsi:type="dcterms:W3CDTF">2022-06-11T08:43:32Z</dcterms:created>
  <dcterms:modified xsi:type="dcterms:W3CDTF">2022-06-11T08:43:32Z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